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notesMasterIdLst>
    <p:notesMasterId r:id="rId19"/>
  </p:notesMasterIdLst>
  <p:sldIdLst>
    <p:sldId id="256" r:id="rId3"/>
    <p:sldId id="296" r:id="rId4"/>
    <p:sldId id="305" r:id="rId5"/>
    <p:sldId id="381" r:id="rId6"/>
    <p:sldId id="290" r:id="rId7"/>
    <p:sldId id="291" r:id="rId8"/>
    <p:sldId id="385" r:id="rId9"/>
    <p:sldId id="265" r:id="rId10"/>
    <p:sldId id="390" r:id="rId11"/>
    <p:sldId id="396" r:id="rId12"/>
    <p:sldId id="393" r:id="rId13"/>
    <p:sldId id="386" r:id="rId14"/>
    <p:sldId id="395" r:id="rId15"/>
    <p:sldId id="397" r:id="rId16"/>
    <p:sldId id="394" r:id="rId17"/>
    <p:sldId id="39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823D"/>
    <a:srgbClr val="279FAA"/>
    <a:srgbClr val="C95F17"/>
    <a:srgbClr val="9E9D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7F22EA-7430-3249-A406-1E65F29FCFE3}" v="60" dt="2022-11-14T13:31:05.4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05"/>
    <p:restoredTop sz="96327"/>
  </p:normalViewPr>
  <p:slideViewPr>
    <p:cSldViewPr snapToGrid="0">
      <p:cViewPr varScale="1">
        <p:scale>
          <a:sx n="159" d="100"/>
          <a:sy n="159" d="100"/>
        </p:scale>
        <p:origin x="20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nokan, Max S (PG/R - Maths &amp; Physics)" userId="38461f94-3e87-48ea-859e-d9740c8259ef" providerId="ADAL" clId="{F67F22EA-7430-3249-A406-1E65F29FCFE3}"/>
    <pc:docChg chg="undo redo custSel addSld delSld modSld sldOrd">
      <pc:chgData name="Winokan, Max S (PG/R - Maths &amp; Physics)" userId="38461f94-3e87-48ea-859e-d9740c8259ef" providerId="ADAL" clId="{F67F22EA-7430-3249-A406-1E65F29FCFE3}" dt="2022-11-14T13:31:31.666" v="4836" actId="2711"/>
      <pc:docMkLst>
        <pc:docMk/>
      </pc:docMkLst>
      <pc:sldChg chg="modSp mod">
        <pc:chgData name="Winokan, Max S (PG/R - Maths &amp; Physics)" userId="38461f94-3e87-48ea-859e-d9740c8259ef" providerId="ADAL" clId="{F67F22EA-7430-3249-A406-1E65F29FCFE3}" dt="2022-11-14T13:21:28.235" v="4376" actId="20577"/>
        <pc:sldMkLst>
          <pc:docMk/>
          <pc:sldMk cId="3579307760" sldId="256"/>
        </pc:sldMkLst>
        <pc:spChg chg="mod">
          <ac:chgData name="Winokan, Max S (PG/R - Maths &amp; Physics)" userId="38461f94-3e87-48ea-859e-d9740c8259ef" providerId="ADAL" clId="{F67F22EA-7430-3249-A406-1E65F29FCFE3}" dt="2022-11-14T13:21:28.235" v="4376" actId="20577"/>
          <ac:spMkLst>
            <pc:docMk/>
            <pc:sldMk cId="3579307760" sldId="256"/>
            <ac:spMk id="2" creationId="{22132EF9-028D-8B4C-BF45-9B1762CEB85A}"/>
          </ac:spMkLst>
        </pc:spChg>
        <pc:spChg chg="mod">
          <ac:chgData name="Winokan, Max S (PG/R - Maths &amp; Physics)" userId="38461f94-3e87-48ea-859e-d9740c8259ef" providerId="ADAL" clId="{F67F22EA-7430-3249-A406-1E65F29FCFE3}" dt="2022-11-14T09:21:59.664" v="87" actId="20577"/>
          <ac:spMkLst>
            <pc:docMk/>
            <pc:sldMk cId="3579307760" sldId="256"/>
            <ac:spMk id="6" creationId="{95AEC492-7A6E-7447-B186-B34F897117C0}"/>
          </ac:spMkLst>
        </pc:spChg>
      </pc:sldChg>
      <pc:sldChg chg="modSp del mod">
        <pc:chgData name="Winokan, Max S (PG/R - Maths &amp; Physics)" userId="38461f94-3e87-48ea-859e-d9740c8259ef" providerId="ADAL" clId="{F67F22EA-7430-3249-A406-1E65F29FCFE3}" dt="2022-11-14T13:21:15.838" v="4362" actId="2696"/>
        <pc:sldMkLst>
          <pc:docMk/>
          <pc:sldMk cId="460551426" sldId="257"/>
        </pc:sldMkLst>
        <pc:spChg chg="mod">
          <ac:chgData name="Winokan, Max S (PG/R - Maths &amp; Physics)" userId="38461f94-3e87-48ea-859e-d9740c8259ef" providerId="ADAL" clId="{F67F22EA-7430-3249-A406-1E65F29FCFE3}" dt="2022-11-14T09:23:28.839" v="216" actId="20577"/>
          <ac:spMkLst>
            <pc:docMk/>
            <pc:sldMk cId="460551426" sldId="257"/>
            <ac:spMk id="8" creationId="{42539168-ED58-BA4B-AB81-2D183B91B08E}"/>
          </ac:spMkLst>
        </pc:spChg>
      </pc:sldChg>
      <pc:sldChg chg="addSp delSp modSp add mod">
        <pc:chgData name="Winokan, Max S (PG/R - Maths &amp; Physics)" userId="38461f94-3e87-48ea-859e-d9740c8259ef" providerId="ADAL" clId="{F67F22EA-7430-3249-A406-1E65F29FCFE3}" dt="2022-11-14T10:12:29.608" v="2465" actId="27636"/>
        <pc:sldMkLst>
          <pc:docMk/>
          <pc:sldMk cId="1498952617" sldId="265"/>
        </pc:sldMkLst>
        <pc:spChg chg="mod">
          <ac:chgData name="Winokan, Max S (PG/R - Maths &amp; Physics)" userId="38461f94-3e87-48ea-859e-d9740c8259ef" providerId="ADAL" clId="{F67F22EA-7430-3249-A406-1E65F29FCFE3}" dt="2022-11-14T10:11:21.345" v="2264" actId="20577"/>
          <ac:spMkLst>
            <pc:docMk/>
            <pc:sldMk cId="1498952617" sldId="265"/>
            <ac:spMk id="2" creationId="{C24B1B1E-D97B-1E49-8785-4B45A998C4D0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0:12:29.608" v="2465" actId="27636"/>
          <ac:spMkLst>
            <pc:docMk/>
            <pc:sldMk cId="1498952617" sldId="265"/>
            <ac:spMk id="7" creationId="{83D92F52-3EEE-EDB7-BA67-C69E8CB4BE73}"/>
          </ac:spMkLst>
        </pc:spChg>
        <pc:spChg chg="mod">
          <ac:chgData name="Winokan, Max S (PG/R - Maths &amp; Physics)" userId="38461f94-3e87-48ea-859e-d9740c8259ef" providerId="ADAL" clId="{F67F22EA-7430-3249-A406-1E65F29FCFE3}" dt="2022-11-14T10:12:25.380" v="2463" actId="1076"/>
          <ac:spMkLst>
            <pc:docMk/>
            <pc:sldMk cId="1498952617" sldId="265"/>
            <ac:spMk id="8" creationId="{FE69AA7D-CA30-8647-BA9B-BE7E7965641A}"/>
          </ac:spMkLst>
        </pc:spChg>
        <pc:picChg chg="del">
          <ac:chgData name="Winokan, Max S (PG/R - Maths &amp; Physics)" userId="38461f94-3e87-48ea-859e-d9740c8259ef" providerId="ADAL" clId="{F67F22EA-7430-3249-A406-1E65F29FCFE3}" dt="2022-11-14T10:01:37.400" v="1932" actId="478"/>
          <ac:picMkLst>
            <pc:docMk/>
            <pc:sldMk cId="1498952617" sldId="265"/>
            <ac:picMk id="9" creationId="{451F0DB5-3829-E74B-A1DD-19E3D9836E84}"/>
          </ac:picMkLst>
        </pc:picChg>
      </pc:sldChg>
      <pc:sldChg chg="del">
        <pc:chgData name="Winokan, Max S (PG/R - Maths &amp; Physics)" userId="38461f94-3e87-48ea-859e-d9740c8259ef" providerId="ADAL" clId="{F67F22EA-7430-3249-A406-1E65F29FCFE3}" dt="2022-11-14T09:24:28.780" v="220" actId="2696"/>
        <pc:sldMkLst>
          <pc:docMk/>
          <pc:sldMk cId="260836306" sldId="288"/>
        </pc:sldMkLst>
      </pc:sldChg>
      <pc:sldChg chg="modSp mod">
        <pc:chgData name="Winokan, Max S (PG/R - Maths &amp; Physics)" userId="38461f94-3e87-48ea-859e-d9740c8259ef" providerId="ADAL" clId="{F67F22EA-7430-3249-A406-1E65F29FCFE3}" dt="2022-11-14T09:41:19.197" v="909" actId="20577"/>
        <pc:sldMkLst>
          <pc:docMk/>
          <pc:sldMk cId="952168991" sldId="290"/>
        </pc:sldMkLst>
        <pc:spChg chg="mod">
          <ac:chgData name="Winokan, Max S (PG/R - Maths &amp; Physics)" userId="38461f94-3e87-48ea-859e-d9740c8259ef" providerId="ADAL" clId="{F67F22EA-7430-3249-A406-1E65F29FCFE3}" dt="2022-11-14T09:41:19.197" v="909" actId="20577"/>
          <ac:spMkLst>
            <pc:docMk/>
            <pc:sldMk cId="952168991" sldId="290"/>
            <ac:spMk id="2" creationId="{C174810C-1530-5247-852F-C1632B0F851D}"/>
          </ac:spMkLst>
        </pc:spChg>
      </pc:sldChg>
      <pc:sldChg chg="modSp mod">
        <pc:chgData name="Winokan, Max S (PG/R - Maths &amp; Physics)" userId="38461f94-3e87-48ea-859e-d9740c8259ef" providerId="ADAL" clId="{F67F22EA-7430-3249-A406-1E65F29FCFE3}" dt="2022-11-14T09:41:16.843" v="908" actId="20577"/>
        <pc:sldMkLst>
          <pc:docMk/>
          <pc:sldMk cId="1956607278" sldId="291"/>
        </pc:sldMkLst>
        <pc:spChg chg="mod">
          <ac:chgData name="Winokan, Max S (PG/R - Maths &amp; Physics)" userId="38461f94-3e87-48ea-859e-d9740c8259ef" providerId="ADAL" clId="{F67F22EA-7430-3249-A406-1E65F29FCFE3}" dt="2022-11-14T09:41:16.843" v="908" actId="20577"/>
          <ac:spMkLst>
            <pc:docMk/>
            <pc:sldMk cId="1956607278" sldId="291"/>
            <ac:spMk id="2" creationId="{E3D99666-014D-BC4B-9290-BCF3EA677CAD}"/>
          </ac:spMkLst>
        </pc:spChg>
      </pc:sldChg>
      <pc:sldChg chg="modSp mod">
        <pc:chgData name="Winokan, Max S (PG/R - Maths &amp; Physics)" userId="38461f94-3e87-48ea-859e-d9740c8259ef" providerId="ADAL" clId="{F67F22EA-7430-3249-A406-1E65F29FCFE3}" dt="2022-11-14T09:41:28.776" v="912" actId="20577"/>
        <pc:sldMkLst>
          <pc:docMk/>
          <pc:sldMk cId="1148879709" sldId="296"/>
        </pc:sldMkLst>
        <pc:spChg chg="mod">
          <ac:chgData name="Winokan, Max S (PG/R - Maths &amp; Physics)" userId="38461f94-3e87-48ea-859e-d9740c8259ef" providerId="ADAL" clId="{F67F22EA-7430-3249-A406-1E65F29FCFE3}" dt="2022-11-14T09:41:28.776" v="912" actId="20577"/>
          <ac:spMkLst>
            <pc:docMk/>
            <pc:sldMk cId="1148879709" sldId="296"/>
            <ac:spMk id="2" creationId="{BDBC11FC-E5D3-F14A-8C08-1F9FD8B87D25}"/>
          </ac:spMkLst>
        </pc:spChg>
      </pc:sldChg>
      <pc:sldChg chg="modSp mod">
        <pc:chgData name="Winokan, Max S (PG/R - Maths &amp; Physics)" userId="38461f94-3e87-48ea-859e-d9740c8259ef" providerId="ADAL" clId="{F67F22EA-7430-3249-A406-1E65F29FCFE3}" dt="2022-11-14T09:41:25.827" v="911" actId="20577"/>
        <pc:sldMkLst>
          <pc:docMk/>
          <pc:sldMk cId="4073450223" sldId="305"/>
        </pc:sldMkLst>
        <pc:spChg chg="mod">
          <ac:chgData name="Winokan, Max S (PG/R - Maths &amp; Physics)" userId="38461f94-3e87-48ea-859e-d9740c8259ef" providerId="ADAL" clId="{F67F22EA-7430-3249-A406-1E65F29FCFE3}" dt="2022-11-14T09:41:25.827" v="911" actId="20577"/>
          <ac:spMkLst>
            <pc:docMk/>
            <pc:sldMk cId="4073450223" sldId="305"/>
            <ac:spMk id="2" creationId="{BDBC11FC-E5D3-F14A-8C08-1F9FD8B87D25}"/>
          </ac:spMkLst>
        </pc:spChg>
      </pc:sldChg>
      <pc:sldChg chg="del">
        <pc:chgData name="Winokan, Max S (PG/R - Maths &amp; Physics)" userId="38461f94-3e87-48ea-859e-d9740c8259ef" providerId="ADAL" clId="{F67F22EA-7430-3249-A406-1E65F29FCFE3}" dt="2022-11-14T10:21:54.393" v="2970" actId="2696"/>
        <pc:sldMkLst>
          <pc:docMk/>
          <pc:sldMk cId="3298502701" sldId="377"/>
        </pc:sldMkLst>
      </pc:sldChg>
      <pc:sldChg chg="del">
        <pc:chgData name="Winokan, Max S (PG/R - Maths &amp; Physics)" userId="38461f94-3e87-48ea-859e-d9740c8259ef" providerId="ADAL" clId="{F67F22EA-7430-3249-A406-1E65F29FCFE3}" dt="2022-11-14T10:21:49.688" v="2967" actId="2696"/>
        <pc:sldMkLst>
          <pc:docMk/>
          <pc:sldMk cId="222709707" sldId="379"/>
        </pc:sldMkLst>
      </pc:sldChg>
      <pc:sldChg chg="modSp mod">
        <pc:chgData name="Winokan, Max S (PG/R - Maths &amp; Physics)" userId="38461f94-3e87-48ea-859e-d9740c8259ef" providerId="ADAL" clId="{F67F22EA-7430-3249-A406-1E65F29FCFE3}" dt="2022-11-14T09:41:21.468" v="910" actId="20577"/>
        <pc:sldMkLst>
          <pc:docMk/>
          <pc:sldMk cId="1079253034" sldId="381"/>
        </pc:sldMkLst>
        <pc:spChg chg="mod">
          <ac:chgData name="Winokan, Max S (PG/R - Maths &amp; Physics)" userId="38461f94-3e87-48ea-859e-d9740c8259ef" providerId="ADAL" clId="{F67F22EA-7430-3249-A406-1E65F29FCFE3}" dt="2022-11-14T09:41:21.468" v="910" actId="20577"/>
          <ac:spMkLst>
            <pc:docMk/>
            <pc:sldMk cId="1079253034" sldId="381"/>
            <ac:spMk id="2" creationId="{C174810C-1530-5247-852F-C1632B0F851D}"/>
          </ac:spMkLst>
        </pc:spChg>
      </pc:sldChg>
      <pc:sldChg chg="add del">
        <pc:chgData name="Winokan, Max S (PG/R - Maths &amp; Physics)" userId="38461f94-3e87-48ea-859e-d9740c8259ef" providerId="ADAL" clId="{F67F22EA-7430-3249-A406-1E65F29FCFE3}" dt="2022-11-14T10:21:51.713" v="2969" actId="2696"/>
        <pc:sldMkLst>
          <pc:docMk/>
          <pc:sldMk cId="216153953" sldId="382"/>
        </pc:sldMkLst>
      </pc:sldChg>
      <pc:sldChg chg="del">
        <pc:chgData name="Winokan, Max S (PG/R - Maths &amp; Physics)" userId="38461f94-3e87-48ea-859e-d9740c8259ef" providerId="ADAL" clId="{F67F22EA-7430-3249-A406-1E65F29FCFE3}" dt="2022-11-14T10:21:50.608" v="2968" actId="2696"/>
        <pc:sldMkLst>
          <pc:docMk/>
          <pc:sldMk cId="3721806349" sldId="384"/>
        </pc:sldMkLst>
      </pc:sldChg>
      <pc:sldChg chg="del">
        <pc:chgData name="Winokan, Max S (PG/R - Maths &amp; Physics)" userId="38461f94-3e87-48ea-859e-d9740c8259ef" providerId="ADAL" clId="{F67F22EA-7430-3249-A406-1E65F29FCFE3}" dt="2022-11-14T09:24:15.108" v="217" actId="2696"/>
        <pc:sldMkLst>
          <pc:docMk/>
          <pc:sldMk cId="1893256553" sldId="385"/>
        </pc:sldMkLst>
      </pc:sldChg>
      <pc:sldChg chg="modSp new del mod">
        <pc:chgData name="Winokan, Max S (PG/R - Maths &amp; Physics)" userId="38461f94-3e87-48ea-859e-d9740c8259ef" providerId="ADAL" clId="{F67F22EA-7430-3249-A406-1E65F29FCFE3}" dt="2022-11-14T09:25:22.834" v="241" actId="2696"/>
        <pc:sldMkLst>
          <pc:docMk/>
          <pc:sldMk cId="2348228479" sldId="385"/>
        </pc:sldMkLst>
        <pc:spChg chg="mod">
          <ac:chgData name="Winokan, Max S (PG/R - Maths &amp; Physics)" userId="38461f94-3e87-48ea-859e-d9740c8259ef" providerId="ADAL" clId="{F67F22EA-7430-3249-A406-1E65F29FCFE3}" dt="2022-11-14T09:25:16.030" v="240" actId="20577"/>
          <ac:spMkLst>
            <pc:docMk/>
            <pc:sldMk cId="2348228479" sldId="385"/>
            <ac:spMk id="2" creationId="{C4970F4E-08C8-7667-9545-BADCAE203607}"/>
          </ac:spMkLst>
        </pc:spChg>
      </pc:sldChg>
      <pc:sldChg chg="addSp delSp modSp add mod chgLayout">
        <pc:chgData name="Winokan, Max S (PG/R - Maths &amp; Physics)" userId="38461f94-3e87-48ea-859e-d9740c8259ef" providerId="ADAL" clId="{F67F22EA-7430-3249-A406-1E65F29FCFE3}" dt="2022-11-14T09:41:13.563" v="907" actId="20577"/>
        <pc:sldMkLst>
          <pc:docMk/>
          <pc:sldMk cId="4231418715" sldId="385"/>
        </pc:sldMkLst>
        <pc:spChg chg="mod ord">
          <ac:chgData name="Winokan, Max S (PG/R - Maths &amp; Physics)" userId="38461f94-3e87-48ea-859e-d9740c8259ef" providerId="ADAL" clId="{F67F22EA-7430-3249-A406-1E65F29FCFE3}" dt="2022-11-14T09:41:13.563" v="907" actId="20577"/>
          <ac:spMkLst>
            <pc:docMk/>
            <pc:sldMk cId="4231418715" sldId="385"/>
            <ac:spMk id="2" creationId="{E3D99666-014D-BC4B-9290-BCF3EA677CAD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1.202" v="754" actId="164"/>
          <ac:spMkLst>
            <pc:docMk/>
            <pc:sldMk cId="4231418715" sldId="385"/>
            <ac:spMk id="3" creationId="{3DE66BBD-02AA-EF7F-0D31-173B4036A70B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09:26:57.157" v="270" actId="700"/>
          <ac:spMkLst>
            <pc:docMk/>
            <pc:sldMk cId="4231418715" sldId="385"/>
            <ac:spMk id="4" creationId="{4156FED3-3504-414C-A114-96C42F529C81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09:26:57.157" v="270" actId="700"/>
          <ac:spMkLst>
            <pc:docMk/>
            <pc:sldMk cId="4231418715" sldId="385"/>
            <ac:spMk id="5" creationId="{9D3DC541-4EC2-0347-92B2-FA0D38812F59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09:26:57.157" v="270" actId="700"/>
          <ac:spMkLst>
            <pc:docMk/>
            <pc:sldMk cId="4231418715" sldId="385"/>
            <ac:spMk id="6" creationId="{DF843E0C-441B-9D4F-B411-2791FFF61E02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09:28:53.938" v="650" actId="14100"/>
          <ac:spMkLst>
            <pc:docMk/>
            <pc:sldMk cId="4231418715" sldId="385"/>
            <ac:spMk id="7" creationId="{4E2346AA-ECAB-BA49-BAB9-A00C532F98A5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1.202" v="754" actId="164"/>
          <ac:spMkLst>
            <pc:docMk/>
            <pc:sldMk cId="4231418715" sldId="385"/>
            <ac:spMk id="8" creationId="{465BE611-943E-2178-66AE-3A82CCE8CE41}"/>
          </ac:spMkLst>
        </pc:spChg>
        <pc:spChg chg="del">
          <ac:chgData name="Winokan, Max S (PG/R - Maths &amp; Physics)" userId="38461f94-3e87-48ea-859e-d9740c8259ef" providerId="ADAL" clId="{F67F22EA-7430-3249-A406-1E65F29FCFE3}" dt="2022-11-14T09:26:53.822" v="269" actId="478"/>
          <ac:spMkLst>
            <pc:docMk/>
            <pc:sldMk cId="4231418715" sldId="385"/>
            <ac:spMk id="10" creationId="{AF8DD47D-F79A-294E-8FC8-200CA89DB578}"/>
          </ac:spMkLst>
        </pc:spChg>
        <pc:spChg chg="del">
          <ac:chgData name="Winokan, Max S (PG/R - Maths &amp; Physics)" userId="38461f94-3e87-48ea-859e-d9740c8259ef" providerId="ADAL" clId="{F67F22EA-7430-3249-A406-1E65F29FCFE3}" dt="2022-11-14T09:26:51.322" v="267" actId="478"/>
          <ac:spMkLst>
            <pc:docMk/>
            <pc:sldMk cId="4231418715" sldId="385"/>
            <ac:spMk id="11" creationId="{CCDD354D-3058-564B-B47E-72438883D604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1.202" v="754" actId="164"/>
          <ac:spMkLst>
            <pc:docMk/>
            <pc:sldMk cId="4231418715" sldId="385"/>
            <ac:spMk id="12" creationId="{7A919686-C0A4-21BE-E2A9-A2D35FDC3DB0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1.202" v="754" actId="164"/>
          <ac:spMkLst>
            <pc:docMk/>
            <pc:sldMk cId="4231418715" sldId="385"/>
            <ac:spMk id="13" creationId="{D3C4CEE4-D4CA-FF90-0689-ACFA55EF1833}"/>
          </ac:spMkLst>
        </pc:spChg>
        <pc:spChg chg="add del mod">
          <ac:chgData name="Winokan, Max S (PG/R - Maths &amp; Physics)" userId="38461f94-3e87-48ea-859e-d9740c8259ef" providerId="ADAL" clId="{F67F22EA-7430-3249-A406-1E65F29FCFE3}" dt="2022-11-14T09:30:22.796" v="685" actId="478"/>
          <ac:spMkLst>
            <pc:docMk/>
            <pc:sldMk cId="4231418715" sldId="385"/>
            <ac:spMk id="14" creationId="{772AA2CC-6D1A-851E-EE9E-7B027095638A}"/>
          </ac:spMkLst>
        </pc:spChg>
        <pc:spChg chg="add del mod">
          <ac:chgData name="Winokan, Max S (PG/R - Maths &amp; Physics)" userId="38461f94-3e87-48ea-859e-d9740c8259ef" providerId="ADAL" clId="{F67F22EA-7430-3249-A406-1E65F29FCFE3}" dt="2022-11-14T09:30:22.796" v="685" actId="478"/>
          <ac:spMkLst>
            <pc:docMk/>
            <pc:sldMk cId="4231418715" sldId="385"/>
            <ac:spMk id="15" creationId="{1FFA3916-73B5-CB18-CBF0-B4C6B4A883BD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1:07.272" v="707" actId="164"/>
          <ac:spMkLst>
            <pc:docMk/>
            <pc:sldMk cId="4231418715" sldId="385"/>
            <ac:spMk id="16" creationId="{66586D7D-6188-E068-E53E-EC99EAF410DD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1:07.272" v="707" actId="164"/>
          <ac:spMkLst>
            <pc:docMk/>
            <pc:sldMk cId="4231418715" sldId="385"/>
            <ac:spMk id="17" creationId="{E6E17EDC-FA91-F376-7663-89BDA3DFC289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4.473" v="755" actId="164"/>
          <ac:spMkLst>
            <pc:docMk/>
            <pc:sldMk cId="4231418715" sldId="385"/>
            <ac:spMk id="21" creationId="{21011EF9-3586-B66C-6D0A-C69045789075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4.473" v="755" actId="164"/>
          <ac:spMkLst>
            <pc:docMk/>
            <pc:sldMk cId="4231418715" sldId="385"/>
            <ac:spMk id="22" creationId="{D7BA2AAB-23A7-C8DB-5993-8FCB1C3E1DEC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09:34:14.473" v="755" actId="164"/>
          <ac:spMkLst>
            <pc:docMk/>
            <pc:sldMk cId="4231418715" sldId="385"/>
            <ac:spMk id="23" creationId="{E0222560-4E25-4613-1C62-0EADD2EE23F5}"/>
          </ac:spMkLst>
        </pc:spChg>
        <pc:grpChg chg="add mod">
          <ac:chgData name="Winokan, Max S (PG/R - Maths &amp; Physics)" userId="38461f94-3e87-48ea-859e-d9740c8259ef" providerId="ADAL" clId="{F67F22EA-7430-3249-A406-1E65F29FCFE3}" dt="2022-11-14T09:34:14.473" v="755" actId="164"/>
          <ac:grpSpMkLst>
            <pc:docMk/>
            <pc:sldMk cId="4231418715" sldId="385"/>
            <ac:grpSpMk id="18" creationId="{A1ED9F22-D716-2D75-AE2E-A8A758122C3C}"/>
          </ac:grpSpMkLst>
        </pc:grpChg>
        <pc:grpChg chg="add mod">
          <ac:chgData name="Winokan, Max S (PG/R - Maths &amp; Physics)" userId="38461f94-3e87-48ea-859e-d9740c8259ef" providerId="ADAL" clId="{F67F22EA-7430-3249-A406-1E65F29FCFE3}" dt="2022-11-14T09:34:14.473" v="755" actId="164"/>
          <ac:grpSpMkLst>
            <pc:docMk/>
            <pc:sldMk cId="4231418715" sldId="385"/>
            <ac:grpSpMk id="19" creationId="{421841C9-FEC3-9117-B517-7E8EDEB2464A}"/>
          </ac:grpSpMkLst>
        </pc:grpChg>
        <pc:grpChg chg="add mod">
          <ac:chgData name="Winokan, Max S (PG/R - Maths &amp; Physics)" userId="38461f94-3e87-48ea-859e-d9740c8259ef" providerId="ADAL" clId="{F67F22EA-7430-3249-A406-1E65F29FCFE3}" dt="2022-11-14T09:34:14.473" v="755" actId="164"/>
          <ac:grpSpMkLst>
            <pc:docMk/>
            <pc:sldMk cId="4231418715" sldId="385"/>
            <ac:grpSpMk id="20" creationId="{F29E29A1-5721-4343-3B2B-9A73C9E36125}"/>
          </ac:grpSpMkLst>
        </pc:grpChg>
        <pc:grpChg chg="add mod">
          <ac:chgData name="Winokan, Max S (PG/R - Maths &amp; Physics)" userId="38461f94-3e87-48ea-859e-d9740c8259ef" providerId="ADAL" clId="{F67F22EA-7430-3249-A406-1E65F29FCFE3}" dt="2022-11-14T09:34:11.202" v="754" actId="164"/>
          <ac:grpSpMkLst>
            <pc:docMk/>
            <pc:sldMk cId="4231418715" sldId="385"/>
            <ac:grpSpMk id="24" creationId="{0CB2A4DE-DC97-C0BC-3A47-A65964FAC497}"/>
          </ac:grpSpMkLst>
        </pc:grpChg>
        <pc:grpChg chg="add mod">
          <ac:chgData name="Winokan, Max S (PG/R - Maths &amp; Physics)" userId="38461f94-3e87-48ea-859e-d9740c8259ef" providerId="ADAL" clId="{F67F22EA-7430-3249-A406-1E65F29FCFE3}" dt="2022-11-14T09:34:18.285" v="756" actId="1076"/>
          <ac:grpSpMkLst>
            <pc:docMk/>
            <pc:sldMk cId="4231418715" sldId="385"/>
            <ac:grpSpMk id="25" creationId="{E0ED970B-4AA6-F2A2-359C-59CE25E1C537}"/>
          </ac:grpSpMkLst>
        </pc:grpChg>
        <pc:picChg chg="del">
          <ac:chgData name="Winokan, Max S (PG/R - Maths &amp; Physics)" userId="38461f94-3e87-48ea-859e-d9740c8259ef" providerId="ADAL" clId="{F67F22EA-7430-3249-A406-1E65F29FCFE3}" dt="2022-11-14T09:26:52.297" v="268" actId="478"/>
          <ac:picMkLst>
            <pc:docMk/>
            <pc:sldMk cId="4231418715" sldId="385"/>
            <ac:picMk id="9" creationId="{9F1D5479-9C5D-0E4A-85EA-CA61FD5D3089}"/>
          </ac:picMkLst>
        </pc:picChg>
      </pc:sldChg>
      <pc:sldChg chg="new del">
        <pc:chgData name="Winokan, Max S (PG/R - Maths &amp; Physics)" userId="38461f94-3e87-48ea-859e-d9740c8259ef" providerId="ADAL" clId="{F67F22EA-7430-3249-A406-1E65F29FCFE3}" dt="2022-11-14T09:34:36.692" v="758" actId="2696"/>
        <pc:sldMkLst>
          <pc:docMk/>
          <pc:sldMk cId="3755839252" sldId="386"/>
        </pc:sldMkLst>
      </pc:sldChg>
      <pc:sldChg chg="addSp delSp modSp add mod ord modClrScheme modShow chgLayout">
        <pc:chgData name="Winokan, Max S (PG/R - Maths &amp; Physics)" userId="38461f94-3e87-48ea-859e-d9740c8259ef" providerId="ADAL" clId="{F67F22EA-7430-3249-A406-1E65F29FCFE3}" dt="2022-11-14T13:14:33.825" v="3576" actId="729"/>
        <pc:sldMkLst>
          <pc:docMk/>
          <pc:sldMk cId="4022496576" sldId="386"/>
        </pc:sldMkLst>
        <pc:spChg chg="mod ord">
          <ac:chgData name="Winokan, Max S (PG/R - Maths &amp; Physics)" userId="38461f94-3e87-48ea-859e-d9740c8259ef" providerId="ADAL" clId="{F67F22EA-7430-3249-A406-1E65F29FCFE3}" dt="2022-11-14T10:24:10.630" v="2988" actId="700"/>
          <ac:spMkLst>
            <pc:docMk/>
            <pc:sldMk cId="4022496576" sldId="386"/>
            <ac:spMk id="2" creationId="{E3D99666-014D-BC4B-9290-BCF3EA677CAD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24:10.630" v="2988" actId="700"/>
          <ac:spMkLst>
            <pc:docMk/>
            <pc:sldMk cId="4022496576" sldId="386"/>
            <ac:spMk id="4" creationId="{4156FED3-3504-414C-A114-96C42F529C81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24:10.630" v="2988" actId="700"/>
          <ac:spMkLst>
            <pc:docMk/>
            <pc:sldMk cId="4022496576" sldId="386"/>
            <ac:spMk id="5" creationId="{9D3DC541-4EC2-0347-92B2-FA0D38812F59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24:10.630" v="2988" actId="700"/>
          <ac:spMkLst>
            <pc:docMk/>
            <pc:sldMk cId="4022496576" sldId="386"/>
            <ac:spMk id="6" creationId="{DF843E0C-441B-9D4F-B411-2791FFF61E02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24:37.387" v="3002" actId="14100"/>
          <ac:spMkLst>
            <pc:docMk/>
            <pc:sldMk cId="4022496576" sldId="386"/>
            <ac:spMk id="7" creationId="{4E2346AA-ECAB-BA49-BAB9-A00C532F98A5}"/>
          </ac:spMkLst>
        </pc:spChg>
        <pc:spChg chg="add del mod ord">
          <ac:chgData name="Winokan, Max S (PG/R - Maths &amp; Physics)" userId="38461f94-3e87-48ea-859e-d9740c8259ef" providerId="ADAL" clId="{F67F22EA-7430-3249-A406-1E65F29FCFE3}" dt="2022-11-14T10:24:12.101" v="2990"/>
          <ac:spMkLst>
            <pc:docMk/>
            <pc:sldMk cId="4022496576" sldId="386"/>
            <ac:spMk id="9" creationId="{B756600B-3F45-4BBF-0171-61E00A1DB7E4}"/>
          </ac:spMkLst>
        </pc:spChg>
        <pc:grpChg chg="del">
          <ac:chgData name="Winokan, Max S (PG/R - Maths &amp; Physics)" userId="38461f94-3e87-48ea-859e-d9740c8259ef" providerId="ADAL" clId="{F67F22EA-7430-3249-A406-1E65F29FCFE3}" dt="2022-11-14T09:34:57.514" v="782" actId="478"/>
          <ac:grpSpMkLst>
            <pc:docMk/>
            <pc:sldMk cId="4022496576" sldId="386"/>
            <ac:grpSpMk id="25" creationId="{E0ED970B-4AA6-F2A2-359C-59CE25E1C537}"/>
          </ac:grpSpMkLst>
        </pc:grpChg>
        <pc:picChg chg="add mod modCrop">
          <ac:chgData name="Winokan, Max S (PG/R - Maths &amp; Physics)" userId="38461f94-3e87-48ea-859e-d9740c8259ef" providerId="ADAL" clId="{F67F22EA-7430-3249-A406-1E65F29FCFE3}" dt="2022-11-14T10:24:31.564" v="2999" actId="1076"/>
          <ac:picMkLst>
            <pc:docMk/>
            <pc:sldMk cId="4022496576" sldId="386"/>
            <ac:picMk id="10" creationId="{D89DAA74-C659-B2AA-0D77-76941224FB0E}"/>
          </ac:picMkLst>
        </pc:picChg>
      </pc:sldChg>
      <pc:sldChg chg="addSp modSp new del mod modClrScheme chgLayout">
        <pc:chgData name="Winokan, Max S (PG/R - Maths &amp; Physics)" userId="38461f94-3e87-48ea-859e-d9740c8259ef" providerId="ADAL" clId="{F67F22EA-7430-3249-A406-1E65F29FCFE3}" dt="2022-11-14T11:39:38.162" v="3182" actId="2696"/>
        <pc:sldMkLst>
          <pc:docMk/>
          <pc:sldMk cId="2528465699" sldId="387"/>
        </pc:sldMkLst>
        <pc:spChg chg="mod ord">
          <ac:chgData name="Winokan, Max S (PG/R - Maths &amp; Physics)" userId="38461f94-3e87-48ea-859e-d9740c8259ef" providerId="ADAL" clId="{F67F22EA-7430-3249-A406-1E65F29FCFE3}" dt="2022-11-14T10:34:21.225" v="3004" actId="700"/>
          <ac:spMkLst>
            <pc:docMk/>
            <pc:sldMk cId="2528465699" sldId="387"/>
            <ac:spMk id="2" creationId="{E6415188-C07C-30A7-D0A3-9D965396607A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34:21.225" v="3004" actId="700"/>
          <ac:spMkLst>
            <pc:docMk/>
            <pc:sldMk cId="2528465699" sldId="387"/>
            <ac:spMk id="3" creationId="{5148795D-3CE4-AE2D-8B38-6D7156D6B2BC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34:21.225" v="3004" actId="700"/>
          <ac:spMkLst>
            <pc:docMk/>
            <pc:sldMk cId="2528465699" sldId="387"/>
            <ac:spMk id="4" creationId="{9421A18E-8081-CA3B-E61F-5F802F6B999E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34:21.225" v="3004" actId="700"/>
          <ac:spMkLst>
            <pc:docMk/>
            <pc:sldMk cId="2528465699" sldId="387"/>
            <ac:spMk id="5" creationId="{FE2E725D-143C-5A61-36ED-723B5D2B55F2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34:21.225" v="3004" actId="700"/>
          <ac:spMkLst>
            <pc:docMk/>
            <pc:sldMk cId="2528465699" sldId="387"/>
            <ac:spMk id="6" creationId="{75C6EE9B-CDBA-34F3-24AF-1535D8E62B36}"/>
          </ac:spMkLst>
        </pc:spChg>
        <pc:spChg chg="add mod ord">
          <ac:chgData name="Winokan, Max S (PG/R - Maths &amp; Physics)" userId="38461f94-3e87-48ea-859e-d9740c8259ef" providerId="ADAL" clId="{F67F22EA-7430-3249-A406-1E65F29FCFE3}" dt="2022-11-14T10:34:31.410" v="3013" actId="255"/>
          <ac:spMkLst>
            <pc:docMk/>
            <pc:sldMk cId="2528465699" sldId="387"/>
            <ac:spMk id="7" creationId="{B7D9E56C-C59C-06F0-0C7D-FC49E6CC95DF}"/>
          </ac:spMkLst>
        </pc:spChg>
      </pc:sldChg>
      <pc:sldChg chg="addSp modSp new del mod ord modClrScheme chgLayout">
        <pc:chgData name="Winokan, Max S (PG/R - Maths &amp; Physics)" userId="38461f94-3e87-48ea-859e-d9740c8259ef" providerId="ADAL" clId="{F67F22EA-7430-3249-A406-1E65F29FCFE3}" dt="2022-11-14T11:42:09.183" v="3189" actId="2696"/>
        <pc:sldMkLst>
          <pc:docMk/>
          <pc:sldMk cId="558191366" sldId="388"/>
        </pc:sldMkLst>
        <pc:spChg chg="mod ord">
          <ac:chgData name="Winokan, Max S (PG/R - Maths &amp; Physics)" userId="38461f94-3e87-48ea-859e-d9740c8259ef" providerId="ADAL" clId="{F67F22EA-7430-3249-A406-1E65F29FCFE3}" dt="2022-11-14T10:00:36.198" v="1905" actId="700"/>
          <ac:spMkLst>
            <pc:docMk/>
            <pc:sldMk cId="558191366" sldId="388"/>
            <ac:spMk id="2" creationId="{B449443B-47C5-F9B3-91CB-0FF79DF141EA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00:36.198" v="1905" actId="700"/>
          <ac:spMkLst>
            <pc:docMk/>
            <pc:sldMk cId="558191366" sldId="388"/>
            <ac:spMk id="3" creationId="{F115FBD9-B351-E514-E3C5-3EFF4FCD125E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00:36.198" v="1905" actId="700"/>
          <ac:spMkLst>
            <pc:docMk/>
            <pc:sldMk cId="558191366" sldId="388"/>
            <ac:spMk id="4" creationId="{B68438F6-8572-454D-309E-B69B9EFB67BC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00:36.198" v="1905" actId="700"/>
          <ac:spMkLst>
            <pc:docMk/>
            <pc:sldMk cId="558191366" sldId="388"/>
            <ac:spMk id="5" creationId="{A44DC245-3288-D576-E481-14BEBAC02E93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0:00:36.198" v="1905" actId="700"/>
          <ac:spMkLst>
            <pc:docMk/>
            <pc:sldMk cId="558191366" sldId="388"/>
            <ac:spMk id="6" creationId="{1C7F732F-E70F-EBC4-FF78-7502B3B6365F}"/>
          </ac:spMkLst>
        </pc:spChg>
        <pc:spChg chg="add mod ord">
          <ac:chgData name="Winokan, Max S (PG/R - Maths &amp; Physics)" userId="38461f94-3e87-48ea-859e-d9740c8259ef" providerId="ADAL" clId="{F67F22EA-7430-3249-A406-1E65F29FCFE3}" dt="2022-11-14T11:05:29.785" v="3181" actId="20577"/>
          <ac:spMkLst>
            <pc:docMk/>
            <pc:sldMk cId="558191366" sldId="388"/>
            <ac:spMk id="7" creationId="{E62C3FB0-CD32-2193-E13C-7FFD7214766C}"/>
          </ac:spMkLst>
        </pc:spChg>
      </pc:sldChg>
      <pc:sldChg chg="modSp new del mod">
        <pc:chgData name="Winokan, Max S (PG/R - Maths &amp; Physics)" userId="38461f94-3e87-48ea-859e-d9740c8259ef" providerId="ADAL" clId="{F67F22EA-7430-3249-A406-1E65F29FCFE3}" dt="2022-11-14T10:11:18.441" v="2253" actId="2696"/>
        <pc:sldMkLst>
          <pc:docMk/>
          <pc:sldMk cId="3350793780" sldId="389"/>
        </pc:sldMkLst>
        <pc:spChg chg="mod">
          <ac:chgData name="Winokan, Max S (PG/R - Maths &amp; Physics)" userId="38461f94-3e87-48ea-859e-d9740c8259ef" providerId="ADAL" clId="{F67F22EA-7430-3249-A406-1E65F29FCFE3}" dt="2022-11-14T09:59:04.344" v="1802" actId="20577"/>
          <ac:spMkLst>
            <pc:docMk/>
            <pc:sldMk cId="3350793780" sldId="389"/>
            <ac:spMk id="2" creationId="{CA2C5FCF-FCDD-8219-E02E-E03F765C0E62}"/>
          </ac:spMkLst>
        </pc:spChg>
        <pc:spChg chg="mod">
          <ac:chgData name="Winokan, Max S (PG/R - Maths &amp; Physics)" userId="38461f94-3e87-48ea-859e-d9740c8259ef" providerId="ADAL" clId="{F67F22EA-7430-3249-A406-1E65F29FCFE3}" dt="2022-11-14T10:11:01.728" v="2251" actId="20577"/>
          <ac:spMkLst>
            <pc:docMk/>
            <pc:sldMk cId="3350793780" sldId="389"/>
            <ac:spMk id="3" creationId="{B9920748-617D-5248-965B-48C6E2F67B2A}"/>
          </ac:spMkLst>
        </pc:spChg>
      </pc:sldChg>
      <pc:sldChg chg="add">
        <pc:chgData name="Winokan, Max S (PG/R - Maths &amp; Physics)" userId="38461f94-3e87-48ea-859e-d9740c8259ef" providerId="ADAL" clId="{F67F22EA-7430-3249-A406-1E65F29FCFE3}" dt="2022-11-14T10:11:17.434" v="2252" actId="2890"/>
        <pc:sldMkLst>
          <pc:docMk/>
          <pc:sldMk cId="1124784290" sldId="390"/>
        </pc:sldMkLst>
      </pc:sldChg>
      <pc:sldChg chg="modSp new add del mod">
        <pc:chgData name="Winokan, Max S (PG/R - Maths &amp; Physics)" userId="38461f94-3e87-48ea-859e-d9740c8259ef" providerId="ADAL" clId="{F67F22EA-7430-3249-A406-1E65F29FCFE3}" dt="2022-11-14T10:01:33.890" v="1918" actId="2696"/>
        <pc:sldMkLst>
          <pc:docMk/>
          <pc:sldMk cId="3946899676" sldId="390"/>
        </pc:sldMkLst>
        <pc:spChg chg="mod">
          <ac:chgData name="Winokan, Max S (PG/R - Maths &amp; Physics)" userId="38461f94-3e87-48ea-859e-d9740c8259ef" providerId="ADAL" clId="{F67F22EA-7430-3249-A406-1E65F29FCFE3}" dt="2022-11-14T09:59:38.354" v="1829" actId="20577"/>
          <ac:spMkLst>
            <pc:docMk/>
            <pc:sldMk cId="3946899676" sldId="390"/>
            <ac:spMk id="2" creationId="{52C66767-8374-DD28-5AC8-F942536493F3}"/>
          </ac:spMkLst>
        </pc:spChg>
      </pc:sldChg>
      <pc:sldChg chg="modSp new mod">
        <pc:chgData name="Winokan, Max S (PG/R - Maths &amp; Physics)" userId="38461f94-3e87-48ea-859e-d9740c8259ef" providerId="ADAL" clId="{F67F22EA-7430-3249-A406-1E65F29FCFE3}" dt="2022-11-14T10:21:37.839" v="2966" actId="14100"/>
        <pc:sldMkLst>
          <pc:docMk/>
          <pc:sldMk cId="2429032687" sldId="391"/>
        </pc:sldMkLst>
        <pc:spChg chg="mod">
          <ac:chgData name="Winokan, Max S (PG/R - Maths &amp; Physics)" userId="38461f94-3e87-48ea-859e-d9740c8259ef" providerId="ADAL" clId="{F67F22EA-7430-3249-A406-1E65F29FCFE3}" dt="2022-11-14T10:12:53.249" v="2495" actId="20577"/>
          <ac:spMkLst>
            <pc:docMk/>
            <pc:sldMk cId="2429032687" sldId="391"/>
            <ac:spMk id="2" creationId="{B524F6E4-5F73-E3C3-76C1-0DB77AA1CDBC}"/>
          </ac:spMkLst>
        </pc:spChg>
        <pc:spChg chg="mod">
          <ac:chgData name="Winokan, Max S (PG/R - Maths &amp; Physics)" userId="38461f94-3e87-48ea-859e-d9740c8259ef" providerId="ADAL" clId="{F67F22EA-7430-3249-A406-1E65F29FCFE3}" dt="2022-11-14T10:20:19.332" v="2965" actId="14100"/>
          <ac:spMkLst>
            <pc:docMk/>
            <pc:sldMk cId="2429032687" sldId="391"/>
            <ac:spMk id="3" creationId="{C2FDCB81-D542-0914-8FAD-BF13CB63DE29}"/>
          </ac:spMkLst>
        </pc:spChg>
        <pc:spChg chg="mod">
          <ac:chgData name="Winokan, Max S (PG/R - Maths &amp; Physics)" userId="38461f94-3e87-48ea-859e-d9740c8259ef" providerId="ADAL" clId="{F67F22EA-7430-3249-A406-1E65F29FCFE3}" dt="2022-11-14T10:21:37.839" v="2966" actId="14100"/>
          <ac:spMkLst>
            <pc:docMk/>
            <pc:sldMk cId="2429032687" sldId="391"/>
            <ac:spMk id="4" creationId="{C4F4A96A-C361-DD81-A3D2-20DDEECC1D92}"/>
          </ac:spMkLst>
        </pc:spChg>
      </pc:sldChg>
      <pc:sldChg chg="addSp delSp modSp new del mod">
        <pc:chgData name="Winokan, Max S (PG/R - Maths &amp; Physics)" userId="38461f94-3e87-48ea-859e-d9740c8259ef" providerId="ADAL" clId="{F67F22EA-7430-3249-A406-1E65F29FCFE3}" dt="2022-11-14T11:05:25.704" v="3180" actId="2696"/>
        <pc:sldMkLst>
          <pc:docMk/>
          <pc:sldMk cId="1268734020" sldId="392"/>
        </pc:sldMkLst>
        <pc:spChg chg="mod">
          <ac:chgData name="Winokan, Max S (PG/R - Maths &amp; Physics)" userId="38461f94-3e87-48ea-859e-d9740c8259ef" providerId="ADAL" clId="{F67F22EA-7430-3249-A406-1E65F29FCFE3}" dt="2022-11-14T10:22:03.050" v="2985" actId="20577"/>
          <ac:spMkLst>
            <pc:docMk/>
            <pc:sldMk cId="1268734020" sldId="392"/>
            <ac:spMk id="2" creationId="{725CBEC8-27BD-FDC3-CB0B-DD205730D7C8}"/>
          </ac:spMkLst>
        </pc:spChg>
        <pc:spChg chg="del">
          <ac:chgData name="Winokan, Max S (PG/R - Maths &amp; Physics)" userId="38461f94-3e87-48ea-859e-d9740c8259ef" providerId="ADAL" clId="{F67F22EA-7430-3249-A406-1E65F29FCFE3}" dt="2022-11-14T10:24:05.724" v="2986"/>
          <ac:spMkLst>
            <pc:docMk/>
            <pc:sldMk cId="1268734020" sldId="392"/>
            <ac:spMk id="3" creationId="{0B59160C-1484-6339-C9E4-69AFB393DD5E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0:24:07.090" v="2987" actId="21"/>
          <ac:spMkLst>
            <pc:docMk/>
            <pc:sldMk cId="1268734020" sldId="392"/>
            <ac:spMk id="11" creationId="{A1AC928C-5CE0-82E1-0875-F861BA7CD7CF}"/>
          </ac:spMkLst>
        </pc:spChg>
        <pc:picChg chg="add del mod">
          <ac:chgData name="Winokan, Max S (PG/R - Maths &amp; Physics)" userId="38461f94-3e87-48ea-859e-d9740c8259ef" providerId="ADAL" clId="{F67F22EA-7430-3249-A406-1E65F29FCFE3}" dt="2022-11-14T10:24:07.090" v="2987" actId="21"/>
          <ac:picMkLst>
            <pc:docMk/>
            <pc:sldMk cId="1268734020" sldId="392"/>
            <ac:picMk id="9" creationId="{714D0218-7F9A-7914-351E-A873F154EDEE}"/>
          </ac:picMkLst>
        </pc:picChg>
      </pc:sldChg>
      <pc:sldChg chg="addSp delSp modSp new mod ord modClrScheme chgLayout">
        <pc:chgData name="Winokan, Max S (PG/R - Maths &amp; Physics)" userId="38461f94-3e87-48ea-859e-d9740c8259ef" providerId="ADAL" clId="{F67F22EA-7430-3249-A406-1E65F29FCFE3}" dt="2022-11-14T11:42:01.147" v="3188" actId="20577"/>
        <pc:sldMkLst>
          <pc:docMk/>
          <pc:sldMk cId="1183003763" sldId="393"/>
        </pc:sldMkLst>
        <pc:spChg chg="mod ord">
          <ac:chgData name="Winokan, Max S (PG/R - Maths &amp; Physics)" userId="38461f94-3e87-48ea-859e-d9740c8259ef" providerId="ADAL" clId="{F67F22EA-7430-3249-A406-1E65F29FCFE3}" dt="2022-11-14T11:42:01.147" v="3188" actId="20577"/>
          <ac:spMkLst>
            <pc:docMk/>
            <pc:sldMk cId="1183003763" sldId="393"/>
            <ac:spMk id="2" creationId="{88E10AF4-F8A8-8B49-83CC-49E0D7180CEA}"/>
          </ac:spMkLst>
        </pc:spChg>
        <pc:spChg chg="del mod">
          <ac:chgData name="Winokan, Max S (PG/R - Maths &amp; Physics)" userId="38461f94-3e87-48ea-859e-d9740c8259ef" providerId="ADAL" clId="{F67F22EA-7430-3249-A406-1E65F29FCFE3}" dt="2022-11-14T11:39:44.260" v="3184" actId="478"/>
          <ac:spMkLst>
            <pc:docMk/>
            <pc:sldMk cId="1183003763" sldId="393"/>
            <ac:spMk id="3" creationId="{5EE45348-A37F-9D57-D7A4-B01B11D9AB30}"/>
          </ac:spMkLst>
        </pc:spChg>
        <pc:spChg chg="del">
          <ac:chgData name="Winokan, Max S (PG/R - Maths &amp; Physics)" userId="38461f94-3e87-48ea-859e-d9740c8259ef" providerId="ADAL" clId="{F67F22EA-7430-3249-A406-1E65F29FCFE3}" dt="2022-11-14T10:35:25.957" v="3168"/>
          <ac:spMkLst>
            <pc:docMk/>
            <pc:sldMk cId="1183003763" sldId="393"/>
            <ac:spMk id="4" creationId="{EB680217-0C96-F1D7-310A-A4A2EEB03031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1:39:46.973" v="3185" actId="700"/>
          <ac:spMkLst>
            <pc:docMk/>
            <pc:sldMk cId="1183003763" sldId="393"/>
            <ac:spMk id="5" creationId="{B694B860-518C-4AD8-9EEA-2CA9C85A39C8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1:39:46.973" v="3185" actId="700"/>
          <ac:spMkLst>
            <pc:docMk/>
            <pc:sldMk cId="1183003763" sldId="393"/>
            <ac:spMk id="6" creationId="{292A53A6-8099-D794-B3C0-B58FB35F8939}"/>
          </ac:spMkLst>
        </pc:spChg>
        <pc:spChg chg="mod ord">
          <ac:chgData name="Winokan, Max S (PG/R - Maths &amp; Physics)" userId="38461f94-3e87-48ea-859e-d9740c8259ef" providerId="ADAL" clId="{F67F22EA-7430-3249-A406-1E65F29FCFE3}" dt="2022-11-14T11:39:46.973" v="3185" actId="700"/>
          <ac:spMkLst>
            <pc:docMk/>
            <pc:sldMk cId="1183003763" sldId="393"/>
            <ac:spMk id="7" creationId="{7FF83BA7-ADEF-49CA-FF28-FA11317AE0F3}"/>
          </ac:spMkLst>
        </pc:spChg>
        <pc:spChg chg="add mod ord">
          <ac:chgData name="Winokan, Max S (PG/R - Maths &amp; Physics)" userId="38461f94-3e87-48ea-859e-d9740c8259ef" providerId="ADAL" clId="{F67F22EA-7430-3249-A406-1E65F29FCFE3}" dt="2022-11-14T11:39:46.973" v="3185" actId="700"/>
          <ac:spMkLst>
            <pc:docMk/>
            <pc:sldMk cId="1183003763" sldId="393"/>
            <ac:spMk id="8" creationId="{6C93D49E-1B81-8BB2-E422-00B52A4D9215}"/>
          </ac:spMkLst>
        </pc:spChg>
        <pc:spChg chg="add del mod ord">
          <ac:chgData name="Winokan, Max S (PG/R - Maths &amp; Physics)" userId="38461f94-3e87-48ea-859e-d9740c8259ef" providerId="ADAL" clId="{F67F22EA-7430-3249-A406-1E65F29FCFE3}" dt="2022-11-14T11:39:46.973" v="3185" actId="700"/>
          <ac:spMkLst>
            <pc:docMk/>
            <pc:sldMk cId="1183003763" sldId="393"/>
            <ac:spMk id="10" creationId="{00547A01-1D83-8E30-3789-F7C90219306E}"/>
          </ac:spMkLst>
        </pc:spChg>
      </pc:sldChg>
      <pc:sldChg chg="addSp delSp modSp new mod ord">
        <pc:chgData name="Winokan, Max S (PG/R - Maths &amp; Physics)" userId="38461f94-3e87-48ea-859e-d9740c8259ef" providerId="ADAL" clId="{F67F22EA-7430-3249-A406-1E65F29FCFE3}" dt="2022-11-14T11:52:38.953" v="3559" actId="20577"/>
        <pc:sldMkLst>
          <pc:docMk/>
          <pc:sldMk cId="2908212051" sldId="394"/>
        </pc:sldMkLst>
        <pc:spChg chg="mod">
          <ac:chgData name="Winokan, Max S (PG/R - Maths &amp; Physics)" userId="38461f94-3e87-48ea-859e-d9740c8259ef" providerId="ADAL" clId="{F67F22EA-7430-3249-A406-1E65F29FCFE3}" dt="2022-11-14T11:42:24.981" v="3210" actId="20577"/>
          <ac:spMkLst>
            <pc:docMk/>
            <pc:sldMk cId="2908212051" sldId="394"/>
            <ac:spMk id="2" creationId="{653FC54C-ED8B-0F05-6B4B-35A682F4D432}"/>
          </ac:spMkLst>
        </pc:spChg>
        <pc:spChg chg="mod">
          <ac:chgData name="Winokan, Max S (PG/R - Maths &amp; Physics)" userId="38461f94-3e87-48ea-859e-d9740c8259ef" providerId="ADAL" clId="{F67F22EA-7430-3249-A406-1E65F29FCFE3}" dt="2022-11-14T11:52:38.953" v="3559" actId="20577"/>
          <ac:spMkLst>
            <pc:docMk/>
            <pc:sldMk cId="2908212051" sldId="394"/>
            <ac:spMk id="3" creationId="{C381ADE9-62A7-2FAE-289D-86567E45DB94}"/>
          </ac:spMkLst>
        </pc:spChg>
        <pc:spChg chg="del">
          <ac:chgData name="Winokan, Max S (PG/R - Maths &amp; Physics)" userId="38461f94-3e87-48ea-859e-d9740c8259ef" providerId="ADAL" clId="{F67F22EA-7430-3249-A406-1E65F29FCFE3}" dt="2022-11-14T11:43:23.015" v="3211" actId="478"/>
          <ac:spMkLst>
            <pc:docMk/>
            <pc:sldMk cId="2908212051" sldId="394"/>
            <ac:spMk id="4" creationId="{B713CD42-9007-F421-66D0-AE08E0043221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1:52:00.239" v="3548" actId="1076"/>
          <ac:spMkLst>
            <pc:docMk/>
            <pc:sldMk cId="2908212051" sldId="394"/>
            <ac:spMk id="8" creationId="{B7D8EC67-D804-8AE1-0763-102681DE76D0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1:52:00.239" v="3548" actId="1076"/>
          <ac:spMkLst>
            <pc:docMk/>
            <pc:sldMk cId="2908212051" sldId="394"/>
            <ac:spMk id="9" creationId="{427095C0-C5C7-B123-33B2-DD3315984158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1:52:00.239" v="3548" actId="1076"/>
          <ac:spMkLst>
            <pc:docMk/>
            <pc:sldMk cId="2908212051" sldId="394"/>
            <ac:spMk id="10" creationId="{96D398C9-0F45-31E4-CB28-A5445EE87803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1:52:00.239" v="3548" actId="1076"/>
          <ac:spMkLst>
            <pc:docMk/>
            <pc:sldMk cId="2908212051" sldId="394"/>
            <ac:spMk id="11" creationId="{C76437A5-99C1-C994-8302-4C8CA9C49FCF}"/>
          </ac:spMkLst>
        </pc:spChg>
        <pc:cxnChg chg="add mod">
          <ac:chgData name="Winokan, Max S (PG/R - Maths &amp; Physics)" userId="38461f94-3e87-48ea-859e-d9740c8259ef" providerId="ADAL" clId="{F67F22EA-7430-3249-A406-1E65F29FCFE3}" dt="2022-11-14T11:52:21.673" v="3550" actId="13822"/>
          <ac:cxnSpMkLst>
            <pc:docMk/>
            <pc:sldMk cId="2908212051" sldId="394"/>
            <ac:cxnSpMk id="13" creationId="{765C1D6F-6BF2-00B3-451D-22ED60133DDE}"/>
          </ac:cxnSpMkLst>
        </pc:cxnChg>
        <pc:cxnChg chg="add mod">
          <ac:chgData name="Winokan, Max S (PG/R - Maths &amp; Physics)" userId="38461f94-3e87-48ea-859e-d9740c8259ef" providerId="ADAL" clId="{F67F22EA-7430-3249-A406-1E65F29FCFE3}" dt="2022-11-14T11:52:28.816" v="3553" actId="14100"/>
          <ac:cxnSpMkLst>
            <pc:docMk/>
            <pc:sldMk cId="2908212051" sldId="394"/>
            <ac:cxnSpMk id="14" creationId="{26A0897F-2F08-4566-4B14-A8317301C7E0}"/>
          </ac:cxnSpMkLst>
        </pc:cxnChg>
        <pc:cxnChg chg="add mod">
          <ac:chgData name="Winokan, Max S (PG/R - Maths &amp; Physics)" userId="38461f94-3e87-48ea-859e-d9740c8259ef" providerId="ADAL" clId="{F67F22EA-7430-3249-A406-1E65F29FCFE3}" dt="2022-11-14T11:52:33.520" v="3556" actId="14100"/>
          <ac:cxnSpMkLst>
            <pc:docMk/>
            <pc:sldMk cId="2908212051" sldId="394"/>
            <ac:cxnSpMk id="17" creationId="{2E92228E-440C-E48A-F43D-899845219659}"/>
          </ac:cxnSpMkLst>
        </pc:cxnChg>
      </pc:sldChg>
      <pc:sldChg chg="modSp new del mod">
        <pc:chgData name="Winokan, Max S (PG/R - Maths &amp; Physics)" userId="38461f94-3e87-48ea-859e-d9740c8259ef" providerId="ADAL" clId="{F67F22EA-7430-3249-A406-1E65F29FCFE3}" dt="2022-11-14T11:42:20.409" v="3201" actId="2696"/>
        <pc:sldMkLst>
          <pc:docMk/>
          <pc:sldMk cId="3575830926" sldId="394"/>
        </pc:sldMkLst>
        <pc:spChg chg="mod">
          <ac:chgData name="Winokan, Max S (PG/R - Maths &amp; Physics)" userId="38461f94-3e87-48ea-859e-d9740c8259ef" providerId="ADAL" clId="{F67F22EA-7430-3249-A406-1E65F29FCFE3}" dt="2022-11-14T11:42:17.167" v="3200" actId="20577"/>
          <ac:spMkLst>
            <pc:docMk/>
            <pc:sldMk cId="3575830926" sldId="394"/>
            <ac:spMk id="2" creationId="{AFAFCD7A-D0C7-CBC0-9E5F-476D76960FBD}"/>
          </ac:spMkLst>
        </pc:spChg>
      </pc:sldChg>
      <pc:sldChg chg="modSp new del mod">
        <pc:chgData name="Winokan, Max S (PG/R - Maths &amp; Physics)" userId="38461f94-3e87-48ea-859e-d9740c8259ef" providerId="ADAL" clId="{F67F22EA-7430-3249-A406-1E65F29FCFE3}" dt="2022-11-14T13:15:10.451" v="3577" actId="2696"/>
        <pc:sldMkLst>
          <pc:docMk/>
          <pc:sldMk cId="1480975666" sldId="395"/>
        </pc:sldMkLst>
        <pc:spChg chg="mod">
          <ac:chgData name="Winokan, Max S (PG/R - Maths &amp; Physics)" userId="38461f94-3e87-48ea-859e-d9740c8259ef" providerId="ADAL" clId="{F67F22EA-7430-3249-A406-1E65F29FCFE3}" dt="2022-11-14T11:53:14.345" v="3572" actId="20577"/>
          <ac:spMkLst>
            <pc:docMk/>
            <pc:sldMk cId="1480975666" sldId="395"/>
            <ac:spMk id="2" creationId="{BD3CF130-462C-D4E5-2103-46B89D33FD5F}"/>
          </ac:spMkLst>
        </pc:spChg>
      </pc:sldChg>
      <pc:sldChg chg="addSp delSp modSp new mod">
        <pc:chgData name="Winokan, Max S (PG/R - Maths &amp; Physics)" userId="38461f94-3e87-48ea-859e-d9740c8259ef" providerId="ADAL" clId="{F67F22EA-7430-3249-A406-1E65F29FCFE3}" dt="2022-11-14T13:31:31.666" v="4836" actId="2711"/>
        <pc:sldMkLst>
          <pc:docMk/>
          <pc:sldMk cId="1649286153" sldId="395"/>
        </pc:sldMkLst>
        <pc:spChg chg="mod">
          <ac:chgData name="Winokan, Max S (PG/R - Maths &amp; Physics)" userId="38461f94-3e87-48ea-859e-d9740c8259ef" providerId="ADAL" clId="{F67F22EA-7430-3249-A406-1E65F29FCFE3}" dt="2022-11-14T13:15:29.241" v="3602" actId="20577"/>
          <ac:spMkLst>
            <pc:docMk/>
            <pc:sldMk cId="1649286153" sldId="395"/>
            <ac:spMk id="2" creationId="{BA7F0EF4-7E3E-6FD0-42C6-02C8A296D8E0}"/>
          </ac:spMkLst>
        </pc:spChg>
        <pc:spChg chg="mod">
          <ac:chgData name="Winokan, Max S (PG/R - Maths &amp; Physics)" userId="38461f94-3e87-48ea-859e-d9740c8259ef" providerId="ADAL" clId="{F67F22EA-7430-3249-A406-1E65F29FCFE3}" dt="2022-11-14T13:19:00.152" v="4348" actId="20577"/>
          <ac:spMkLst>
            <pc:docMk/>
            <pc:sldMk cId="1649286153" sldId="395"/>
            <ac:spMk id="3" creationId="{EC1325FF-0DE1-036F-EA89-383557A34769}"/>
          </ac:spMkLst>
        </pc:spChg>
        <pc:spChg chg="del">
          <ac:chgData name="Winokan, Max S (PG/R - Maths &amp; Physics)" userId="38461f94-3e87-48ea-859e-d9740c8259ef" providerId="ADAL" clId="{F67F22EA-7430-3249-A406-1E65F29FCFE3}" dt="2022-11-14T13:20:53.700" v="4357"/>
          <ac:spMkLst>
            <pc:docMk/>
            <pc:sldMk cId="1649286153" sldId="395"/>
            <ac:spMk id="4" creationId="{AC0C9BC7-679B-CB18-EA9D-D6F425FB6025}"/>
          </ac:spMkLst>
        </pc:spChg>
        <pc:spChg chg="add mod">
          <ac:chgData name="Winokan, Max S (PG/R - Maths &amp; Physics)" userId="38461f94-3e87-48ea-859e-d9740c8259ef" providerId="ADAL" clId="{F67F22EA-7430-3249-A406-1E65F29FCFE3}" dt="2022-11-14T13:31:31.666" v="4836" actId="2711"/>
          <ac:spMkLst>
            <pc:docMk/>
            <pc:sldMk cId="1649286153" sldId="395"/>
            <ac:spMk id="11" creationId="{AD5CAB8D-C1FD-F8CB-6AA3-FE0AA40090DB}"/>
          </ac:spMkLst>
        </pc:spChg>
        <pc:picChg chg="add mod">
          <ac:chgData name="Winokan, Max S (PG/R - Maths &amp; Physics)" userId="38461f94-3e87-48ea-859e-d9740c8259ef" providerId="ADAL" clId="{F67F22EA-7430-3249-A406-1E65F29FCFE3}" dt="2022-11-14T13:21:01.673" v="4361" actId="688"/>
          <ac:picMkLst>
            <pc:docMk/>
            <pc:sldMk cId="1649286153" sldId="395"/>
            <ac:picMk id="9" creationId="{C708907A-A295-B77E-7283-DD4EC61B4404}"/>
          </ac:picMkLst>
        </pc:picChg>
      </pc:sldChg>
      <pc:sldChg chg="addSp delSp modSp new mod">
        <pc:chgData name="Winokan, Max S (PG/R - Maths &amp; Physics)" userId="38461f94-3e87-48ea-859e-d9740c8259ef" providerId="ADAL" clId="{F67F22EA-7430-3249-A406-1E65F29FCFE3}" dt="2022-11-14T13:19:28.361" v="4356" actId="1076"/>
        <pc:sldMkLst>
          <pc:docMk/>
          <pc:sldMk cId="567084700" sldId="396"/>
        </pc:sldMkLst>
        <pc:spChg chg="mod">
          <ac:chgData name="Winokan, Max S (PG/R - Maths &amp; Physics)" userId="38461f94-3e87-48ea-859e-d9740c8259ef" providerId="ADAL" clId="{F67F22EA-7430-3249-A406-1E65F29FCFE3}" dt="2022-11-14T13:15:52.027" v="3647" actId="20577"/>
          <ac:spMkLst>
            <pc:docMk/>
            <pc:sldMk cId="567084700" sldId="396"/>
            <ac:spMk id="2" creationId="{7F7E1A8A-E178-1036-2D70-B95CA2456E05}"/>
          </ac:spMkLst>
        </pc:spChg>
        <pc:spChg chg="mod">
          <ac:chgData name="Winokan, Max S (PG/R - Maths &amp; Physics)" userId="38461f94-3e87-48ea-859e-d9740c8259ef" providerId="ADAL" clId="{F67F22EA-7430-3249-A406-1E65F29FCFE3}" dt="2022-11-14T13:17:53.148" v="4084" actId="20577"/>
          <ac:spMkLst>
            <pc:docMk/>
            <pc:sldMk cId="567084700" sldId="396"/>
            <ac:spMk id="3" creationId="{C24A2B3E-B088-6B0D-A51B-934A13F6DB86}"/>
          </ac:spMkLst>
        </pc:spChg>
        <pc:spChg chg="del">
          <ac:chgData name="Winokan, Max S (PG/R - Maths &amp; Physics)" userId="38461f94-3e87-48ea-859e-d9740c8259ef" providerId="ADAL" clId="{F67F22EA-7430-3249-A406-1E65F29FCFE3}" dt="2022-11-14T13:15:55.678" v="3648" actId="478"/>
          <ac:spMkLst>
            <pc:docMk/>
            <pc:sldMk cId="567084700" sldId="396"/>
            <ac:spMk id="4" creationId="{20C8A321-07F3-1D19-160B-774862A46325}"/>
          </ac:spMkLst>
        </pc:spChg>
        <pc:picChg chg="add mod">
          <ac:chgData name="Winokan, Max S (PG/R - Maths &amp; Physics)" userId="38461f94-3e87-48ea-859e-d9740c8259ef" providerId="ADAL" clId="{F67F22EA-7430-3249-A406-1E65F29FCFE3}" dt="2022-11-14T13:19:28.361" v="4356" actId="1076"/>
          <ac:picMkLst>
            <pc:docMk/>
            <pc:sldMk cId="567084700" sldId="396"/>
            <ac:picMk id="9" creationId="{ABCDEFC3-6983-4940-C77C-3955EB0A0645}"/>
          </ac:picMkLst>
        </pc:picChg>
      </pc:sldChg>
      <pc:sldChg chg="new del">
        <pc:chgData name="Winokan, Max S (PG/R - Maths &amp; Physics)" userId="38461f94-3e87-48ea-859e-d9740c8259ef" providerId="ADAL" clId="{F67F22EA-7430-3249-A406-1E65F29FCFE3}" dt="2022-11-14T13:14:24.144" v="3574" actId="2696"/>
        <pc:sldMkLst>
          <pc:docMk/>
          <pc:sldMk cId="1810498557" sldId="396"/>
        </pc:sldMkLst>
      </pc:sldChg>
      <pc:sldChg chg="addSp delSp modSp new mod">
        <pc:chgData name="Winokan, Max S (PG/R - Maths &amp; Physics)" userId="38461f94-3e87-48ea-859e-d9740c8259ef" providerId="ADAL" clId="{F67F22EA-7430-3249-A406-1E65F29FCFE3}" dt="2022-11-14T13:30:31.051" v="4829" actId="20577"/>
        <pc:sldMkLst>
          <pc:docMk/>
          <pc:sldMk cId="2042320159" sldId="397"/>
        </pc:sldMkLst>
        <pc:spChg chg="mod">
          <ac:chgData name="Winokan, Max S (PG/R - Maths &amp; Physics)" userId="38461f94-3e87-48ea-859e-d9740c8259ef" providerId="ADAL" clId="{F67F22EA-7430-3249-A406-1E65F29FCFE3}" dt="2022-11-14T13:21:42.510" v="4394" actId="20577"/>
          <ac:spMkLst>
            <pc:docMk/>
            <pc:sldMk cId="2042320159" sldId="397"/>
            <ac:spMk id="2" creationId="{1D0DB486-1535-37DC-AD3D-1282119EA4E4}"/>
          </ac:spMkLst>
        </pc:spChg>
        <pc:spChg chg="del">
          <ac:chgData name="Winokan, Max S (PG/R - Maths &amp; Physics)" userId="38461f94-3e87-48ea-859e-d9740c8259ef" providerId="ADAL" clId="{F67F22EA-7430-3249-A406-1E65F29FCFE3}" dt="2022-11-14T13:23:47.265" v="4395"/>
          <ac:spMkLst>
            <pc:docMk/>
            <pc:sldMk cId="2042320159" sldId="397"/>
            <ac:spMk id="3" creationId="{B369EC9D-E887-DD8D-99C1-2349DFACC3F4}"/>
          </ac:spMkLst>
        </pc:spChg>
        <pc:spChg chg="mod">
          <ac:chgData name="Winokan, Max S (PG/R - Maths &amp; Physics)" userId="38461f94-3e87-48ea-859e-d9740c8259ef" providerId="ADAL" clId="{F67F22EA-7430-3249-A406-1E65F29FCFE3}" dt="2022-11-14T13:30:31.051" v="4829" actId="20577"/>
          <ac:spMkLst>
            <pc:docMk/>
            <pc:sldMk cId="2042320159" sldId="397"/>
            <ac:spMk id="4" creationId="{60515793-6877-718B-A830-2F3B9725F529}"/>
          </ac:spMkLst>
        </pc:spChg>
        <pc:grpChg chg="mod">
          <ac:chgData name="Winokan, Max S (PG/R - Maths &amp; Physics)" userId="38461f94-3e87-48ea-859e-d9740c8259ef" providerId="ADAL" clId="{F67F22EA-7430-3249-A406-1E65F29FCFE3}" dt="2022-11-14T13:28:28.149" v="4764"/>
          <ac:grpSpMkLst>
            <pc:docMk/>
            <pc:sldMk cId="2042320159" sldId="397"/>
            <ac:grpSpMk id="16" creationId="{AD0241AA-248B-1973-ACB0-FB0A1B488C9B}"/>
          </ac:grpSpMkLst>
        </pc:grpChg>
        <pc:grpChg chg="mod">
          <ac:chgData name="Winokan, Max S (PG/R - Maths &amp; Physics)" userId="38461f94-3e87-48ea-859e-d9740c8259ef" providerId="ADAL" clId="{F67F22EA-7430-3249-A406-1E65F29FCFE3}" dt="2022-11-14T13:29:21.884" v="4779"/>
          <ac:grpSpMkLst>
            <pc:docMk/>
            <pc:sldMk cId="2042320159" sldId="397"/>
            <ac:grpSpMk id="25" creationId="{88AD7869-2E34-0E2D-3DCC-727C4CDDE61B}"/>
          </ac:grpSpMkLst>
        </pc:grpChg>
        <pc:grpChg chg="mod">
          <ac:chgData name="Winokan, Max S (PG/R - Maths &amp; Physics)" userId="38461f94-3e87-48ea-859e-d9740c8259ef" providerId="ADAL" clId="{F67F22EA-7430-3249-A406-1E65F29FCFE3}" dt="2022-11-14T13:29:27.734" v="4785"/>
          <ac:grpSpMkLst>
            <pc:docMk/>
            <pc:sldMk cId="2042320159" sldId="397"/>
            <ac:grpSpMk id="28" creationId="{99B43ACA-90A2-5B94-6EF8-AB1063FDCFED}"/>
          </ac:grpSpMkLst>
        </pc:grpChg>
        <pc:grpChg chg="mod">
          <ac:chgData name="Winokan, Max S (PG/R - Maths &amp; Physics)" userId="38461f94-3e87-48ea-859e-d9740c8259ef" providerId="ADAL" clId="{F67F22EA-7430-3249-A406-1E65F29FCFE3}" dt="2022-11-14T13:29:31.382" v="4788"/>
          <ac:grpSpMkLst>
            <pc:docMk/>
            <pc:sldMk cId="2042320159" sldId="397"/>
            <ac:grpSpMk id="31" creationId="{D271D40E-57DA-6B32-AE0C-B547D710D0F3}"/>
          </ac:grpSpMkLst>
        </pc:grpChg>
        <pc:picChg chg="add mod">
          <ac:chgData name="Winokan, Max S (PG/R - Maths &amp; Physics)" userId="38461f94-3e87-48ea-859e-d9740c8259ef" providerId="ADAL" clId="{F67F22EA-7430-3249-A406-1E65F29FCFE3}" dt="2022-11-14T13:27:44.775" v="4754" actId="1076"/>
          <ac:picMkLst>
            <pc:docMk/>
            <pc:sldMk cId="2042320159" sldId="397"/>
            <ac:picMk id="8" creationId="{65697BCC-A472-73AB-E603-BC1D1CAFD4DE}"/>
          </ac:picMkLst>
        </pc:picChg>
        <pc:inkChg chg="add del">
          <ac:chgData name="Winokan, Max S (PG/R - Maths &amp; Physics)" userId="38461f94-3e87-48ea-859e-d9740c8259ef" providerId="ADAL" clId="{F67F22EA-7430-3249-A406-1E65F29FCFE3}" dt="2022-11-14T13:28:20.138" v="4758" actId="9405"/>
          <ac:inkMkLst>
            <pc:docMk/>
            <pc:sldMk cId="2042320159" sldId="397"/>
            <ac:inkMk id="9" creationId="{C4F19D6C-EB53-0722-C8E5-7022BFAF3ACA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8:19.561" v="4757" actId="9405"/>
          <ac:inkMkLst>
            <pc:docMk/>
            <pc:sldMk cId="2042320159" sldId="397"/>
            <ac:inkMk id="10" creationId="{5DE4D7D2-63E7-9760-D16D-231888ADC810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8:28.149" v="4764"/>
          <ac:inkMkLst>
            <pc:docMk/>
            <pc:sldMk cId="2042320159" sldId="397"/>
            <ac:inkMk id="11" creationId="{297BFDB8-6E59-588B-CBB6-618454380035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8:28.149" v="4764"/>
          <ac:inkMkLst>
            <pc:docMk/>
            <pc:sldMk cId="2042320159" sldId="397"/>
            <ac:inkMk id="12" creationId="{4C1989A6-4D30-24A2-DE6C-9BB107CF15FF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8:28.149" v="4764"/>
          <ac:inkMkLst>
            <pc:docMk/>
            <pc:sldMk cId="2042320159" sldId="397"/>
            <ac:inkMk id="13" creationId="{07867D3F-AEE6-5009-9997-4EACBEF1EF38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8:28.149" v="4764"/>
          <ac:inkMkLst>
            <pc:docMk/>
            <pc:sldMk cId="2042320159" sldId="397"/>
            <ac:inkMk id="14" creationId="{D7CD1B68-81E1-FE2C-4052-F0C18A5BDC24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8:28.149" v="4764"/>
          <ac:inkMkLst>
            <pc:docMk/>
            <pc:sldMk cId="2042320159" sldId="397"/>
            <ac:inkMk id="15" creationId="{72CCBBFB-50F9-9C75-2736-03BE58B6D850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8:46.842" v="4768" actId="9405"/>
          <ac:inkMkLst>
            <pc:docMk/>
            <pc:sldMk cId="2042320159" sldId="397"/>
            <ac:inkMk id="17" creationId="{857FA6D9-A451-0F43-CADB-9DC2A59F794C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8:44.595" v="4767" actId="9405"/>
          <ac:inkMkLst>
            <pc:docMk/>
            <pc:sldMk cId="2042320159" sldId="397"/>
            <ac:inkMk id="18" creationId="{C0076301-775C-95BF-70C7-46BA24C68D93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22.695" v="4782" actId="9405"/>
          <ac:inkMkLst>
            <pc:docMk/>
            <pc:sldMk cId="2042320159" sldId="397"/>
            <ac:inkMk id="19" creationId="{067FA24B-3A61-E661-BC2D-DD1E2E3DFEC7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8:55.404" v="4771" actId="9405"/>
          <ac:inkMkLst>
            <pc:docMk/>
            <pc:sldMk cId="2042320159" sldId="397"/>
            <ac:inkMk id="20" creationId="{580BC135-7C32-889F-052E-3199DE844349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05.206" v="4773" actId="9405"/>
          <ac:inkMkLst>
            <pc:docMk/>
            <pc:sldMk cId="2042320159" sldId="397"/>
            <ac:inkMk id="21" creationId="{266BE732-AC7E-6323-C5E8-72B4D4D13A69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22.468" v="4781" actId="9405"/>
          <ac:inkMkLst>
            <pc:docMk/>
            <pc:sldMk cId="2042320159" sldId="397"/>
            <ac:inkMk id="22" creationId="{E3D65174-BD5E-7052-4A0E-896A248B5CB0}"/>
          </ac:inkMkLst>
        </pc:inkChg>
        <pc:inkChg chg="add del mod">
          <ac:chgData name="Winokan, Max S (PG/R - Maths &amp; Physics)" userId="38461f94-3e87-48ea-859e-d9740c8259ef" providerId="ADAL" clId="{F67F22EA-7430-3249-A406-1E65F29FCFE3}" dt="2022-11-14T13:29:22.152" v="4780" actId="9405"/>
          <ac:inkMkLst>
            <pc:docMk/>
            <pc:sldMk cId="2042320159" sldId="397"/>
            <ac:inkMk id="23" creationId="{53DEE318-B1C1-16F4-C96B-73A3A52D2805}"/>
          </ac:inkMkLst>
        </pc:inkChg>
        <pc:inkChg chg="add del mod">
          <ac:chgData name="Winokan, Max S (PG/R - Maths &amp; Physics)" userId="38461f94-3e87-48ea-859e-d9740c8259ef" providerId="ADAL" clId="{F67F22EA-7430-3249-A406-1E65F29FCFE3}" dt="2022-11-14T13:29:21.884" v="4779"/>
          <ac:inkMkLst>
            <pc:docMk/>
            <pc:sldMk cId="2042320159" sldId="397"/>
            <ac:inkMk id="24" creationId="{59ECDEF9-3052-3A14-45A9-6BBA8A74C717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9:27.734" v="4785"/>
          <ac:inkMkLst>
            <pc:docMk/>
            <pc:sldMk cId="2042320159" sldId="397"/>
            <ac:inkMk id="26" creationId="{67A9D605-E836-45A3-44F4-8A6168D883FC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9:27.734" v="4785"/>
          <ac:inkMkLst>
            <pc:docMk/>
            <pc:sldMk cId="2042320159" sldId="397"/>
            <ac:inkMk id="27" creationId="{0ECE83FE-B106-5945-F929-85A4AED57347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9:31.382" v="4788"/>
          <ac:inkMkLst>
            <pc:docMk/>
            <pc:sldMk cId="2042320159" sldId="397"/>
            <ac:inkMk id="29" creationId="{0285DB87-981F-5B5E-0272-5B7962AC9450}"/>
          </ac:inkMkLst>
        </pc:inkChg>
        <pc:inkChg chg="add mod">
          <ac:chgData name="Winokan, Max S (PG/R - Maths &amp; Physics)" userId="38461f94-3e87-48ea-859e-d9740c8259ef" providerId="ADAL" clId="{F67F22EA-7430-3249-A406-1E65F29FCFE3}" dt="2022-11-14T13:29:31.382" v="4788"/>
          <ac:inkMkLst>
            <pc:docMk/>
            <pc:sldMk cId="2042320159" sldId="397"/>
            <ac:inkMk id="30" creationId="{A956C86B-F6AE-C73D-C4E6-C4B297D5FD7B}"/>
          </ac:inkMkLst>
        </pc:inkChg>
        <pc:inkChg chg="add">
          <ac:chgData name="Winokan, Max S (PG/R - Maths &amp; Physics)" userId="38461f94-3e87-48ea-859e-d9740c8259ef" providerId="ADAL" clId="{F67F22EA-7430-3249-A406-1E65F29FCFE3}" dt="2022-11-14T13:29:34.629" v="4789" actId="9405"/>
          <ac:inkMkLst>
            <pc:docMk/>
            <pc:sldMk cId="2042320159" sldId="397"/>
            <ac:inkMk id="32" creationId="{A979B478-3C65-B1A0-81F4-379DC4E94999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37.384" v="4791" actId="9405"/>
          <ac:inkMkLst>
            <pc:docMk/>
            <pc:sldMk cId="2042320159" sldId="397"/>
            <ac:inkMk id="33" creationId="{E41E3BE3-B2D4-199B-A868-5A605A1199E4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38.854" v="4793" actId="9405"/>
          <ac:inkMkLst>
            <pc:docMk/>
            <pc:sldMk cId="2042320159" sldId="397"/>
            <ac:inkMk id="34" creationId="{38C115B6-02F8-5C38-7380-5FF295F68C79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40.555" v="4795" actId="9405"/>
          <ac:inkMkLst>
            <pc:docMk/>
            <pc:sldMk cId="2042320159" sldId="397"/>
            <ac:inkMk id="35" creationId="{8A464AED-344D-6E4F-88E5-8ACE48713504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42.180" v="4797" actId="9405"/>
          <ac:inkMkLst>
            <pc:docMk/>
            <pc:sldMk cId="2042320159" sldId="397"/>
            <ac:inkMk id="36" creationId="{36292643-0E5D-1BEB-16A6-C6AB2EDE715F}"/>
          </ac:inkMkLst>
        </pc:inkChg>
        <pc:inkChg chg="add">
          <ac:chgData name="Winokan, Max S (PG/R - Maths &amp; Physics)" userId="38461f94-3e87-48ea-859e-d9740c8259ef" providerId="ADAL" clId="{F67F22EA-7430-3249-A406-1E65F29FCFE3}" dt="2022-11-14T13:29:43.487" v="4798" actId="9405"/>
          <ac:inkMkLst>
            <pc:docMk/>
            <pc:sldMk cId="2042320159" sldId="397"/>
            <ac:inkMk id="37" creationId="{C2928A20-E411-607E-6B3A-31DDC21AE71A}"/>
          </ac:inkMkLst>
        </pc:inkChg>
        <pc:inkChg chg="add del">
          <ac:chgData name="Winokan, Max S (PG/R - Maths &amp; Physics)" userId="38461f94-3e87-48ea-859e-d9740c8259ef" providerId="ADAL" clId="{F67F22EA-7430-3249-A406-1E65F29FCFE3}" dt="2022-11-14T13:29:51.063" v="4800" actId="9405"/>
          <ac:inkMkLst>
            <pc:docMk/>
            <pc:sldMk cId="2042320159" sldId="397"/>
            <ac:inkMk id="38" creationId="{95BD44E5-EB29-1BF4-0BAB-AAD555EAEC58}"/>
          </ac:inkMkLst>
        </pc:inkChg>
      </pc:sldChg>
      <pc:sldMasterChg chg="delSldLayout">
        <pc:chgData name="Winokan, Max S (PG/R - Maths &amp; Physics)" userId="38461f94-3e87-48ea-859e-d9740c8259ef" providerId="ADAL" clId="{F67F22EA-7430-3249-A406-1E65F29FCFE3}" dt="2022-11-14T10:21:54.393" v="2970" actId="2696"/>
        <pc:sldMasterMkLst>
          <pc:docMk/>
          <pc:sldMasterMk cId="3666223217" sldId="2147483648"/>
        </pc:sldMasterMkLst>
        <pc:sldLayoutChg chg="del">
          <pc:chgData name="Winokan, Max S (PG/R - Maths &amp; Physics)" userId="38461f94-3e87-48ea-859e-d9740c8259ef" providerId="ADAL" clId="{F67F22EA-7430-3249-A406-1E65F29FCFE3}" dt="2022-11-14T10:21:54.393" v="2970" actId="2696"/>
          <pc:sldLayoutMkLst>
            <pc:docMk/>
            <pc:sldMasterMk cId="3666223217" sldId="2147483648"/>
            <pc:sldLayoutMk cId="1187822757" sldId="2147483672"/>
          </pc:sldLayoutMkLst>
        </pc:sldLayoutChg>
        <pc:sldLayoutChg chg="del">
          <pc:chgData name="Winokan, Max S (PG/R - Maths &amp; Physics)" userId="38461f94-3e87-48ea-859e-d9740c8259ef" providerId="ADAL" clId="{F67F22EA-7430-3249-A406-1E65F29FCFE3}" dt="2022-11-14T10:21:49.688" v="2967" actId="2696"/>
          <pc:sldLayoutMkLst>
            <pc:docMk/>
            <pc:sldMasterMk cId="3666223217" sldId="2147483648"/>
            <pc:sldLayoutMk cId="2431912450" sldId="2147483673"/>
          </pc:sldLayoutMkLst>
        </pc:sldLayoutChg>
      </pc:sldMaster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8:23.44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5 1 24575,'0'7'0,"-2"1"0,1-3 0,-1 0 0,2 0 0,0 0 0,0 0 0,0 0 0,0 0 0,0 0 0,0 0 0,0 0 0,0 5 0,0-4 0,5 8 0,-4-8 0,5 4 0,-5-5 0,1 0 0,-2 2 0,2-1 0,-1 1 0,1 0 0,-2 1 0,2 0 0,-1 0 0,4-1 0,-5 1 0,5 0 0,-5 10 0,2-10-546,-2 11 546,0-11 0,3 2 0,-3 0-65,2-2 65,1 2 0,-3-2 0,5 2 0,-5 0 0,5 0 0,-5-2 0,3 2 0,-3-5 0,0 5 0,0-2 0,0 2 0,0 9 0,2-6-542,-2 4 542,5-10 0,-5 0 522,3 1-522,-3 2 0,2-2 0,-2 2 0,3-2 0,-3 2 0,0-2 0,2 1 0,-1-1 0,1 3 0,-2-1 0,2-2 0,-1 1 0,1 4 0,0-2 0,-1 8 0,1-7 0,-2 0 0,2-2 0,-1-3 0,1 4 0,-2-1 0,2 0 0,-1 0 0,1 0 0,-2-2 0,0 2 0,2-2 0,-1 2 0,1 0 0,-2 0 0,2 3 0,-1-2 0,1 5 0,0-4-525,-1 2 525,3-3 0,-3-1 0,1 0 0,-2 0-16,0-2 16,0 2 0,2-2 0,1 2 0,0 0 0,-1 0 0,-2 0 0,3 1 0,-3-1 0,2 9 0,1-7-389,-3 8 389,2-10 0,-2 0 0,3 14 0,-1-11 0,1 11 0,-1-14 0,-2 5 0,0-4 0,0 3 0,0-4 0,0 0 7,3 1-7,-3 8 0,3-7-1285,-3 12 1285,0-9 0,0 0-735,0 0 735,0-5 0,0 0 782,2-2-782,-2 1 0,3-1 0,-3 2 0,0 1 0,0-1 0,0 0 0,0 0 0,0 0 0,0 1 0,0 8 0,0-7 0,0 12 0,0-13-544,0 4 544,0-5 0,0 0 0,0 1 0,0-1 0,0 0 0,0 0 0,0 0 0,0 1 0,0-1 0,0 0 0,0 0 0,0 0 0,0 9 0,0-6 0,0 6 0,0-9 0,0 1 0,0 3 0,0-3 0,0 3 0,0-4 0,0 1 0,0-1 0,0 0 1791,0-2-1791,0 2 0,0-3 841,0 1-841,0 2 0,0 0 0,0 1 0,0 4 0,0-5 0,0 3 0,0-5 0,0 1 54,0-3-54,0 1 630,0 0-630,0 1 20,0 0-20,0 2 0,0-4 0,0 3 0,0-3 0,0 3 0,0-3 0,0 8 0,0-7 0,0 9 0,0-10 0,0 6 0,0-4 0,0 2 0,0-2 0,0 0 0,0-1 0,0-1 0,0 3 0,0-1 0,0 2 0,0 0 0,0-2 0,0 6 0,0-7 0,0 7 0,0-8 0,0 1 0,0-2 0,0 3 0,0-1 0,0 1 0,0 0 0,0-3 0,0 2 0,0 1 0,0 2 0,0-2 0,0-1 0,0 1 0,0 2 0,0 1 0,0 1 0,0-2 0,0 0 0,0-2 0,0 2 0,0-4 0,0 1 0,0 0 0,0-1 0,2 1 0,-2 0 0,3 1 0,-3 3 0,0-4 0,0 5 0,0-5 0,0 7 0,0-8 0,0 3 0,0-1 0,0-3 0,0 3 0,0-3 0,0 0 0,0 2 0,0-1 0,0 1 0,0 0 0,0-1 0,0 1 0,0-2 0,0 5 0,0-2 0,0 5 0,0-5 0,0-1 0,0 0 0,0-1 0,0 1 0,0 1 0,0-1 0,0 1 0,0 0 0,0-1 0,0 1 0,0 0 0,0-1 0,0-2 0,0 7 0,0-3 0,0 3 0,0-4 0,0-1 0,0-1 0,0 1 0,0-2 0,0 2 0,0-1 0,0 4 0,0-5 0,0 3 0,0-1 0,0-1 0,0 1 0,0 2 0,0 0 0,0 1 0,0-3 0,0 1 0,0-3 0,0 3 0,0-3 0,0 0 0,0 2 0,0-1 0,0 1 0,0-2 0,0 0 0,0 2 0,0-1 0,0 1 0,0 5 0,0-5 0,0 7 0,0-8 0,0 3 0,0-3 0,0 1 0,0-2 0,0 0 0,0 0 0,0 0 0,0 0 0,0 3 0,0-3 0,0 5 0,0-4 0,0 1 0,0 0 0,0-1 0,0 1 0,0-2 0,0 0 0,0 3 0,0-3 0,0 3 0,0-3 0,0 0 0,0 0 0,0 0 0,2 0 0,-2 0 0,3 0 0,-3 0 0,0 2 0,0-1 0,2 1 0,-2 1 0,3-3 0,-3 3 0,0-3 0,0 0 0,0 0 0,0 0 0,0 0 0,2 0 0,-2 0 0,3 0 0,-3 0 0,0 0 0,0 0 0,0 0 0,0 0 0,0 0 0,2 0 0,-1 3 0,1-3 0,-2 3 0,0-3 0,2 2 0,-1-1 0,1 1 0,-2-2 0,0 0 0,0 2 0,0-1 0,0 1 0,0-2 0,0 0 0,2 0 0,-1 0 0,1 0 0,-2 0 0,0 0 0,2-2 0,-1 2 0,1-2 0,0 2 0,-1 0 0,1 0 0,-2 0 0,0 0 0,0 0 0,0 0 0,0 0 0,0 0 0,0 0 0,0 0 0,0 0 0,0 0 0,0 0 0,0 0 0,0 0 0,0 0 0,0 0 0,0 0 0,0 1 0,0-1 0,0 0 0,0 0 0,0 0 0,-2 0 0,-1 0 0,0 0 0,-2-2 0,3-1 0,-1 0 0,-2-1 0,2 1 0,0-4 0,1-1 0,0-2 0,1-3 0,-3 0 0,3 3 0,-1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9:34.62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59 212 24575,'0'8'0,"0"-1"0,0-2 0,0 0 0,0 0 0,2 0 0,1-2 0,2 1 0,0-3 0,-2 3 0,-1-1 0,0 0 0,1-1 0,0 1 0,1-3 0,1 2 0,1-2 0,1 3 0,-2-3 0,0 2 0,-2 1 0,1-3 0,-1 2 0,2-2 0,0 0 0,0 0 0,0 0 0,0 0 0,1 0 0,-1 0 0,0 0 0,0 0 0,0 0 0,0 0 0,-2-2 0,1-1 0,-1 0 0,0-1 0,1 3 0,-3-3 0,1 1 0,0-2 0,-1 0 0,1 0 0,0-1 0,-1 1 0,1 0 0,-2 0 0,0 0 0,0 0 0,0 0 0,-2-1 0,-1 1 0,0 0 0,1 0 0,0 2 0,1-1 0,-4 3 0,5-4 0,-5 5 0,2-2 0,-2-1 0,0 0 0,2-2 0,-1 3 0,1-3 0,-2 4 0,2-3 0,-2 3 0,2-1 0,1 0 0,-3 1 0,2-1 0,0 0 0,-1 1 0,1-1 0,-2 2 0,0 0 0,2-3 0,-2 3 0,2-2 0,-2 2 0,0 0 0,2 2 0,-1 1 0,3 2 0,-3 0 0,3 0 0,-4-2 0,5 1 0,-5-1 0,5 2 0,-5-2 0,5 1 0,-3-1 0,3 2 0,-2 0 0,1 0 0,-1 0 0,0 0 0,-1 0 0,0 0 0,1 0 0,2 0 0,0 0 0,0 1 0,0-1 0,0 0 0,0 0 0,0 0 0,0 0 0,0 0 0,0 0 0,0 0 0,0 0 0,0 0 0,2 0 0,1 0 0,2-2 0,0 1 0,0-3 0,0 1 0,2-2 0,-1 0 0,1 0 0,-2 0 0,0 0 0,0 0 0,1 0 0,-4-2 0,3-1 0,-2 0 0,2-1 0,0 3 0,-2-4 0,1 5 0,-1-5 0,2 5 0,0-5 0,0 2 0,0-2 0,0 2 0,0-1 0,0 1 0,-2-2 0,1 0 0,-3 0 0,1-1 0,0 4 0,-1-3 0,1 2 0,1-4 0,-3 1 0,2-1 0,1-1 0,-3 2 0,2-1 0,-2 2 0,0 0 0,0 0 0,0 0 0,0-1 0,-2 1 0,-1 0 0,0 0 0,-1 2 0,3-1 0,-1 1 0,0-2 0,1-1 0,-3 1 0,1 0 0,-2 2 0,2-1 0,-2 1 0,5-2 0,-5 2 0,2-2 0,-2 5 0,2-5 0,-1 5 0,1-3 0,-2 3 0,-1 0 0,1 0 0,0 0 0,0 0 0,0 3 0,0-1 0,0 3 0,2 1 0,-2-4 0,2 3 0,-2-2 0,0 2 0,0 0 0,2 0 0,-1 0 0,1 2 0,0-1 0,1 1 0,2-2 0,0 0 0,-3 0 0,3 0 0,-5 0 0,5 0 0,-3 0 0,3 0 0,0 0 0,0 0 0,0 1 0,0-1 0,0 0 0,0 0 0,0 0 0,0 0 0,0 2 0,0-1 0,3 1 0,-1-2 0,3 0 0,-2 0 0,2-2 0,-5 1 0,3-1 0,-1 0 0,1-1 0,2-2 0,-3 3 0,3-3 0,-2 2 0,2-2 0,0 0 0,0 0 0,0 0 0,0 0 0,0-2 0,0-1 0,-2-2 0,1 2 0,-1 1 0,0 0 0,1-1 0,-1 0 0,0-2 0,2 5 0,-3-2 0,1-1 0,-1 0 0,1 1 0,-3-3 0,5 2 0,-5-2 0,2 0 0,-2 0 0,0 0 0,3 2 0,-3-2 0,3 2 0,-3-2 0,0 0 0,0 0 0,0 0 0,0 0 0,0 0 0,0-1 0,0 1 0,0 0 0,0 0 0,0 0 0,0 0 0,0 0 0,0-1 0,-3 1 0,0 0 0,-2 2 0,2-1 0,-1 3 0,3-3 0,-3 3 0,3-3 0,-3 3 0,1-1 0,0-1 0,-2 3 0,2-2 0,-2 2 0,0 0 0,-2 0 0,1 0 0,-1 0 0,1 0 0,1 0 0,0 0 0,0 0 0,0 0 0,0 2 0,2 1 0,-2 2 0,3-3 0,-4 5 0,4-3 0,-3 3 0,4-2 0,-3 2 0,3 1 0,-3 0 0,3-1 0,-1-2 0,2 3 0,0 0 0,0-1 0,0 1 0,0-3 0,0 4 0,0-2 0,0 2 0,0-4 0,0 0 0,0 0 0,2 0 0,1 0 0,2-2 0,-2 2 0,-1-3 0,0 3 0,1 3 0,0-3 0,1 0 0,-1 0 0,2-2 0,0 0 0,-2 1 0,2-3 0,-5 3 0,5-3 0,-3 1 0,1 0 0,4-1 0,-4 3 0,5-3 0,-3 1 0,0-2 0,2 0 0,-1 0 0,-1 2 0,-1-1 0,-1 1 0,2-2 0,0 0 0,0 0 0,0 0 0,2 0 0,-1 0 0,1 0 0,-2 0 0,3-5 0,-5 2 0,4-2 0,-4 0 0,2 5 0,0-5 0,0 5 0,0-3 0,4-1 0,-5 0 0,5-1 0,-6 3 0,0 0 0,1 1 0,-3-6 0,3 6 0,-3-6 0,1 4 0,0-2 0,-1 0 0,1 0 0,-2 0 0,0 0 0,2 2 0,-1-2 0,1 2 0,-2-2 0,0 0 0,0-2 0,0 1 0,0-1 0,0 2 0,0-1 0,0 1 0,-4 0 0,0 0 0,-1 0 0,3 0 0,0 0 0,1-1 0,-6-3 0,6 2 0,-6-5 0,7 7 0,-5-3 0,2 6 0,0-3 0,-1 2 0,3-2 0,-3 0 0,3 0 0,-4 0 0,3-3 0,-4 5 0,4-4 0,-3 4 0,2-2 0,-2 2 0,2-2 0,-1 5 0,3-5 0,-3 2 0,1 1 0,0-3 0,-2 2 0,2-2 0,-2 2 0,0-1 0,0 3 0,2-3 0,-1 3 0,1-1 0,0-1 0,-2 3 0,2-2 0,-4 2 0,1 0 0,1-3 0,1 3 0,1-3 0,-2 3 0,0 0 0,-1 3 0,-1 2 0,1 0 0,-1 0 0,2 0 0,0-2 0,-1-1 0,1 1 0,2-1 0,-1-2 0,3 7 0,-3-6 0,1 8 0,-2-5 0,2 3 0,-2-4 0,2-1 0,1 0 0,-3 1 0,4 2 0,-1 0 0,2 0 0,-2-2 0,1 1 0,-3-3 0,3 8 0,-3-7 0,3 7 0,-1-7 0,2 4 0,-2-4 0,1 3 0,-1-2 0,2 2 0,0 0 0,-3 0 0,3 2 0,-2-1 0,2 1 0,0-2 0,0 0 0,0 0 0,0 0 0,0 0 0,2-2 0,1 2 0,-1-3 0,3 3 0,-5 0 0,3 0 0,-1 0 0,-2 1 0,3-1 0,-1-3 0,1 3 0,0-2 0,-1 2 0,0-2 0,1 1 0,0-1 0,1 0 0,-3 1 0,3-3 0,-1 1 0,0 0 0,1-1 0,-1 1 0,2 0 0,0-1 0,0 1 0,0 0 0,0-1 0,0 3 0,0-3 0,0 1 0,1-2 0,-4 2 0,3-1 0,0 3 0,3-3 0,0 1 0,-1-2 0,0 0 0,-1 0 0,1 0 0,-2 0 0,0 0 0,0 0 0,3 0 0,-3 0 0,2 0 0,-1 0 0,-1 0 0,0 0 0,0 0 0,0 0 0,0 0 0,0 0 0,0-2 0,-2-1 0,1-2 0,-1 2 0,2-1 0,2 1 0,-3-2 0,2-1 0,-3 1 0,0 0 0,1 2 0,-3-1 0,1 1 0,1-2 0,-3-3 0,2 3 0,-2-3 0,0 3 0,0 0 0,0 0 0,0 0 0,3 0 0,-3-1 0,2-1 0,-2 1 0,0-1 0,0 2 0,0 0 0,0-1 0,0 1 0,-2 0 0,-1 0 0,0 0 0,-1 0 0,1-3 0,-2 3 0,2-3 0,1 3 0,-1 0 0,3 0 0,-2 0 0,-1 0 0,0-1 0,1 1 0,-3-2 0,2 3 0,0-2 0,-1 5 0,3-4 0,-3 3 0,1-1 0,0-2 0,-2 2 0,3-2 0,-4 2 0,1-1 0,0 3 0,0-1 0,0 2 0,0 0 0,0 0 0,-1 0 0,1 0 0,0 0 0,0 0 0,0 0 0,0 0 0,0 2 0,-1 1 0,4 2 0,-3 0 0,2 0 0,0 0 0,-1-2 0,3 1 0,-1-1 0,0 0 0,-1 4 0,0-4 0,1 4 0,2-1 0,0-1 0,0 0 0,-3 0 0,3 0 0,-5 0 0,5 0 0,-5-2 0,5 1 0,-5-1 0,4 2 0,-3 2 0,1-1 0,0 1 0,1-2 0,2 0 0,-2 0 0,1 0 0,-1 0 0,2 0 0,-3-2 0,3 2 0,-2-2 0,2 2 0,0 0 0,0 0 0,0 0 0,0 0 0,0 0 0,0 0 0,0 0 0,0 0 0,0 0 0,2-2 0,-2 1 0,5-3 0,-2 1 0,6-2 0,-3 0 0,4 0 0,-7 0 0,-1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9:43.48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1469 24575,'5'-8'0,"-3"1"0,3 4 0,-4-1 0,3 1 0,-3-2 0,1-1 0,0 4 0,-1-3 0,1 2 0,0-2 0,1 0 0,2 2 0,-2-1 0,1 1 0,-1-2 0,2 2 0,-2-2 0,-1 2 0,0-2 0,1 0 0,0 0 0,2 2 0,-5-2 0,5 3 0,-5-4 0,7-1 0,-4 4 0,2-4 0,0 4 0,-5-2 0,5 2 0,-2-2 0,-1 2 0,1-2 0,-3 0 0,2 2 0,1-1 0,-1 1 0,3-2 0,-2 0 0,2-3 0,0 5 0,0-2 0,-2 1 0,1 0 0,-1-3 0,2 2 0,-2 0 0,1-1 0,-3 1 0,3 0 0,-1 0 0,2 0 0,-2 0 0,2 2 0,-3-2 0,3 3 0,0-8 0,1 6 0,-1-5 0,0 6 0,-3-2 0,3 2 0,-5-2 0,7 0 0,-3-1 0,3-1 0,-4 2 0,1 2 0,-1-2 0,0 3 0,-1-4 0,2-3 0,0 3 0,1-4 0,-3 5 0,3 0 0,-2-1 0,4 1 0,-4-2 0,2 1 0,-5-1 0,5 2 0,-3-1 0,1 1 0,2 0 0,-2 0 0,6-7 0,-5 5 0,5-5 0,-6 5 0,2 1 0,0-1 0,-2 2 0,1-1 0,-1 1 0,0 0 0,1 2 0,-3-1 0,3 1 0,-1-2 0,2 0 0,-2-1 0,1 1 0,1-4 0,-1 2 0,3-5 0,-5 7 0,1-3 0,2 3 0,-5 0 0,5 0 0,-5 0 0,5 0 0,-2-1 0,-1 1 0,3 0 0,-5 0 0,7-2 0,-6 1 0,6 1 0,-6 0 0,1 2 0,0-2 0,1 0 0,2 0 0,-2 0 0,-1 0 0,0 0 0,1-1 0,0 1 0,1 0 0,-1 0 0,0 0 0,-1 0 0,0 0 0,-1 0 0,3-1 0,-3 1 0,3 2 0,-3-1 0,1 1 0,1 0 0,-3-1 0,5 1 0,-5-2 0,2-1 0,1 1 0,-1 0 0,1 0 0,2 0 0,-5 0 0,5 0 0,-5-1 0,24-40 0,20-30 0,-8 13 0,-9 13-1718,8-13 0,8-12 1,-17 30 1717,-23 40 0,1 5 0,-3-5 0,5-2 0,-5 0 0,6 0 0,-6 2 5153,3 2-5153,-3-2 0,3 2 0,-3-1 0,1 1 0,0-2 0,-1 0 0,3 2 0,-3-2 0,3 5 0,-3-5 0,1 2 0,1 1 0,-3-3 0,5 2 0,-5-2 0,5 0 0,-3 2 0,1-2 0,2 3 0,-5-4 0,3 1 0,-1 2 0,1-1 0,-1 1 0,3-2 0,-5 0 0,5 2 0,-5-2 0,3 2 0,-1 1 0,-1-3 0,3 2 0,-3-2 0,3 0 0,-3 0 0,1 0 0,-2 0 0,2 2 0,-1-2 0,3 5 0,-3-5 0,3 4 0,-3-3 0,3 3 0,-3-3 0,1 1 0,-2-2 0,0 0 0,0-1 0,0 1 0,2 0 0,1 2 0,0-1 0,-1 1 0,0 0 0,-1 1 0,1 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8:24.62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375 1 24575,'0'8'0,"0"-1"0,-2-2 0,-1 0 0,-2 0 0,2 0 0,1 0 0,0-2 0,-1 1 0,0-1 0,-2 7 0,3-4 0,-4 3 0,4-4 0,-1 0 0,1 1 0,1-1 0,-3 0 0,3 2 0,-3-1 0,3 1 0,-3-2 0,1 0 0,0 0 0,-2 2 0,5-1 0,-5 1 0,2 1 0,-2-3 0,0 3 0,0-1 0,0 1 0,2 0 0,-2-1 0,5 0 0,-5-1 0,2 1 0,1-2 0,-3 3 0,2-3 0,-2 3 0,2-1 0,-1-1 0,1 3 0,-2-3 0,0 3 0,-1 2 0,-1-1 0,1 3 0,-1-5 0,4 1 0,-2-3 0,3 3 0,-4-3 0,4 4 0,-3-5 0,2 5 0,-2-5 0,0 5 0,0-2 0,0 0 0,-1 1 0,-3 2 0,3-1 0,-2 3 0,4-3 0,1 0 0,-2-2 0,-1-1 0,1-2 0,0 3 0,0-3 0,0 3 0,2-1 0,-2-1 0,5 1 0,-5-2 0,5 2 0,-5-1 0,0 6 0,2-6 0,-4 3 0,6-4 0,-3 0 0,3 1 0,-1-1 0,-1 0 0,1 2 0,-3-1 0,-1 1 0,4-2 0,-1 0 0,1 0 0,1 2 0,-3-1 0,1 1 0,0-2 0,-1 0 0,3 0 0,-4 1 0,5-1 0,-2 0 0,2-5 0,0-5 0,0-1 0,0-4 0,2 5 0,1-7 0,-1 5 0,3-5 0,-5 7 0,5 0 0,-4 0 0,3-3 0,-3 3 0,1-3 0,-2 3 0,2-2 0,-1 1 0,3-2 0,-3 1 0,3 1 0,-1-1 0,0-1 0,-1 3 0,0-7 0,-1 3 0,1-1 0,0 0 0,-1 2 0,3-4 0,-1 3 0,0-3 0,-1 6 0,0-3 0,-1 3 0,3-4 0,-3 5 0,1-5 0,-2 4 0,3-3 0,-3 1 0,2 0 0,1-7 0,-3 8 0,2-5 0,-2 5 0,0 1 0,3-3 0,-3 1 0,2 0 0,-2 0 0,3 1 0,-1 1 0,1-1 0,0 2 0,-3-1 0,0-1 0,2 1 0,-2-1 0,5-3 0,-2 4 0,-1-4 0,1 5 0,-1-2 0,-2 1 0,5-1 0,-4 1 0,3 1 0,-3-2 0,3 1 0,-3-1 0,1 2 0,0 0 0,-1-3 0,1 2 0,2-6 0,-2 6 0,4-4 0,-5 5 0,1 0 0,-2 0 0,2 0 0,-1 0 0,1 0 0,0-1 0,-1 1 0,1 0 0,-2 0 0,2 2 0,1-1 0,0 1 0,-1-2 0,0 2 0,1 1 0,2 2 0,-2 2 0,-1 1 0,1 2 0,2 0 0,-2 0 0,4 0 0,-7 0 0,3 0 0,-1 0 0,1-2 0,2 1 0,0-1 0,0 2 0,0 0 0,-2 0 0,1 0 0,-1 0 0,2 0 0,2 5 0,-1-4 0,3 6 0,-3-7 0,1 5 0,1-4-758,0 3 758,2-1 0,-2 0 0,1-1 0,-3 1 0,3 0 0,-1-1 0,3 3 0,-1-2 0,0 2 0,-2-2 0,10 8 0,-7-6 0,12 9 0,-11-10-1155,2 3 1155,-3-7 0,-1 2 0,4 3 0,-4-1 0,4 1 0,-6-3 0,2-2-447,-2 2 447,1-1 0,-1 4 0,0-5 0,8 7 0,-6-6 0,7 6 0,-7-6-815,-2 1 815,6-1 0,-8-1 665,6 0-665,-7 0 1119,0 1-1119,0-1 470,0 0-470,0-3 921,0 3-921,0-2 0,0 2 0,0 0 0,2 0 0,-1 0 0,1-2 0,-2-1 0,0-2 0,1 2 0,-4 1 0,3 0 0,-2-1 0,-1 0 0,3-1 0,-2 1 0,0 0 0,-8-8 0,3 4 0,-7-5 0,6 5 0,0-1 0,-1 3 0,3-7 0,-1 6 0,2-4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8:25.70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304 70 24575,'0'8'0,"0"-1"0,0-2 0,0 0 0,0 0 0,-3 3 0,3-3 0,-5 3 0,2-3 0,1 0 0,-1 0 0,3 0 0,-2 0 0,-1 0 0,0 0 0,1 0 0,0 0 0,-1 2 0,0-1 0,1 1 0,0-2 0,1 0 0,-4 5 0,3-4 0,-1 4 0,0-5 0,1 0 0,2 2 0,-3-1 0,1 1 0,-1-2 0,0 2 0,-1-1 0,1 4 0,0-5 0,-2 3 0,5-3 0,-5 4 0,2-3 0,-2 9 0,2-9 0,1 6 0,0-7 0,-1 2 0,0 1 0,-1-3 0,1 3 0,0-1 0,1-1 0,-1 1 0,3-2 0,-5 0 0,2 0 0,1 0 0,-5 5 0,3-4 0,-3 6 0,2-7 0,0 3 0,-1-3 0,4 0 0,-3 0 0,2 0 0,-2 0 0,0 0 0,2 0 0,-2 2 0,3-1 0,-4 1 0,1 1 0,-2 0 0,1-1 0,-3 3 0,5-4 0,-3 1 0,4-2 0,-2 2 0,0-1 0,-2 1 0,1-2 0,-1 0 0,1 0 0,1 0 0,0 0 0,0 0 0,2 1 0,-1-4 0,3-2 0,-1-5 0,2-1 0,2-1 0,1 2 0,2-3 0,-2 3 0,-1-5 0,-2 4 0,2-3 0,-1 3 0,1-1 0,0 1 0,-1-3 0,3 2 0,-3-5 0,3 7 0,-3-5 0,3 2 0,-3 0 0,3-2 0,-1 5 0,0-3 0,-1 3 0,1-2 0,-1 1 0,1-4 0,-1 2 0,1 0 0,-3 1 0,7-7 0,-6 4 0,6-7 0,-7 9 0,5-2 0,-5 4 0,5-3 0,-5 1 0,3 0 0,-1-2 0,1 2 0,2 0 0,-2-2 0,-1 5 0,0-5 0,-1 4 0,1-1 0,0-1 0,1 3 0,2-5 0,-2 4 0,-1-1 0,0-1 0,1 3 0,0-3 0,-1 3 0,0 0 0,-1 0 0,3 0 0,-3 0 0,3 0 0,-3-1 0,1 1 0,0 0 0,-1-2 0,4 1 0,-5-1 0,2 1 0,1-1 0,-3 1 0,5-1 0,-5 2 0,5 0 0,-3-3 0,4 3 0,-4-5 0,3 4 0,-5-1 0,5 2 0,-5-1 0,5 1 0,-5 0 0,3 0 0,-1 0 0,-1 0 0,1 0 0,-2-1 0,2 4 0,-1-3 0,3 5 0,-3-5 0,3 4 0,-1-1 0,2 4 0,-2 1 0,1 2 0,-3 0 0,3 0 0,-3 0 0,1 0 0,0 0 0,-1 0 0,1 1 0,-2-1 0,2 0 0,-1 2 0,3 1 0,-3 0 0,1 1 0,0-1 0,1 7 0,2-4-635,0 4 635,0-7 0,0-1-39,-2 0 39,2 1 0,-5 3 0,5-1 0,-2 0 0,-1 0 0,3 0 0,-2 0 0,2-2 0,0 2 0,0-2 0,-2 2 0,3 5 0,-4-4-488,4 2 488,-3-4 0,2-1 0,0 2 0,0 0 0,1 5 0,-3-4 0,2 1 0,-2-3 0,2-1 0,-2 3 0,1-1 0,-1 0 0,2 0 0,0 0 0,0 0 0,0 1 0,2 3 0,1 2 0,0 0-179,-3-1 179,0-7 0,-3-1 38,3 0-38,-2 1 484,2 0-484,-5 2 0,5-5 0,-5 5 819,5-4-819,-5 1 0,5 0 0,-2-1 0,4 8 0,-1-7 0,-1 4 0,-3-5 0,0-1 0,1 0 0,0 0 0,1 0 0,-3 0 0,3-2 0,-1 1 0,0-1 0,1 2 0,-3 0 0,1 0 0,-2 0 0,2 0 0,1-2 0,2-1 0,-11-9 0,4 6 0,-8-9 0,5 8 0,5-4 0,-5 4 0,2-1 0,1 1 0,-3 1 0,2-3 0,0 1 0,-1 0 0,3-1 0,-3 3 0,1-4 0,0 3 0,-2-1 0,2 1 0,-2 2 0,2-3 0,-1 3 0,1-3 0,0 3 0,1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8:26.17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24575,'8'3'0,"0"-1"0,-3-2 0,0 0 0,0 0 0,0 0 0,0 0 0,0 0 0,0 0 0,2 0 0,3 0 0,-1 2 0,0-1 0,-4 1 0,3-2 0,-3 0 0,5 0 0,-4 0 0,3 0 0,-3 0 0,1 0 0,1 0 0,-3 0 0,5 0 0,-2 0 0,-1 0 0,1 0 0,-3 0 0,0 0 0,0 0 0,0 0 0,0 0 0,0 0 0,0 0 0,0 0 0,0 0 0,3 0 0,-3 0 0,3 0 0,-1 0 0,-2 0 0,3 0 0,-3 0 0,0 0 0,0 0 0,0 0 0,0 0 0,0 0 0,0 0 0,0 0 0,0 0 0,0 0 0,0 0 0,0 0 0,3 0 0,-3 0 0,2 0 0,-1 0 0,-1 0 0,0 0 0,0 0 0,0 0 0,0 0 0,0 0 0,2 0 0,1 0 0,0 0 0,2 0 0,-5 0 0,2 0 0,-2 0 0,3 0 0,-3 0 0,3 0 0,-3 0 0,0 0 0,0 0 0,2 0 0,-1 0 0,1 0 0,-2 0 0,3 0 0,-1 2 0,1-1 0,0 1 0,-3-2 0,0 0 0,0 0 0,0 0 0,0 0 0,0 0 0,0 2 0,0-1 0,0 1 0,0-2 0,0 0 0,2 0 0,-1 0 0,1 0 0,-2 2 0,0-1 0,1 1 0,-1-2 0,-3 2 0,3-1 0,-2 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8:27.14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283 0 24575,'-8'0'0,"1"0"0,2 0 0,0 0 0,0 0 0,-1 0 0,1 3 0,0-1 0,0 3 0,0-2 0,0 2 0,0-5 0,-1 5 0,1-2 0,0 2 0,0-3 0,0 3 0,0-5 0,0 3 0,-1-1 0,1-2 0,2 5 0,-3-2 0,2 2 0,-3-2 0,2 1 0,0-1 0,-1 2 0,1 0 0,0 0 0,2 0 0,-1-2 0,1 1 0,-2 1 0,0 1 0,-1 1 0,1-2 0,0-2 0,0 2 0,0 0 0,0-2 0,2 4 0,-2-4 0,5 2 0,-5 0 0,2 0 0,1 0 0,-3 0 0,4 0 0,-5 2 0,4-1 0,-4 1 0,5-2 0,-4 0 0,5 0 0,-2 0 0,2 0 0,-3 0 0,3 0 0,-3 1 0,3-1 0,-2 0 0,2 2 0,-3-1 0,3 5 0,-2-2 0,1 1 0,-1-3 0,2-2 0,0 0 0,0 0 0,0 3 0,0-3 0,-2 3 0,1-3 0,-1 0 0,2 0 0,0 2 0,-2-1 0,1 6 0,-1-6 0,2 6 0,0-4 0,0-1 0,0 3 0,0-4 0,0 1 0,0 0 0,0 1 0,0 0 0,0-1 0,0 1 0,0-3 0,0 5 0,0-4 0,0 3 0,0-3 0,0 6 0,0-4 0,0 5 0,0-5 0,0-1 0,0 0 0,2 1 0,1 2 0,0 0 0,-1 1 0,-2-3 0,2-1 0,1 0 0,0-1 0,1 3 0,-1-3 0,0 1 0,1 5 0,-1-3 0,0 4 0,2-6 0,-5-2 0,5 0 0,-3 2 0,3-1 0,-2 4 0,2-5 0,-2 3 0,-1-1 0,3-1 0,-2 1 0,2-2 0,-3 2 0,3-1 0,-2 1 0,6 3 0,-3-4 0,4 6 0,-7-7 0,1 3 0,-1-3 0,2 0 0,0 0 0,0 0 0,0 0 0,0 0 0,0 0 0,0-2 0,0 1 0,1-1 0,-1 2 0,0-2 0,-3 1 0,5 1 0,-3-1 0,5 0 0,-3-1 0,1-1 0,-2 1 0,0 2 0,0-5 0,0 2 0,0 1 0,0-3 0,0 3 0,0-1 0,0-2 0,0 5 0,0-5 0,1 3 0,-1-3 0,0 0 0,0 0 0,0 0 0,0 0 0,0 0 0,0 0 0,0 0 0,0 2 0,0-2 0,0 3 0,2-3 0,-1 0 0,4-3 0,-5 1 0,2-4 0,-1 1 0,-1 2 0,0-1 0,0 1 0,0 0 0,-2-1 0,1 3 0,-1-4 0,2 3 0,0-4 0,-2 1 0,1 0 0,-1 0 0,2-5 0,-2 4 0,1-6 0,-3 6 0,3-1 0,-3 0 0,1 1 0,-2-6 0,0 6 0,0-4 0,0 2 0,0 3 0,0-3 0,0 3 0,0 0 0,0 0 0,0-2 0,0 1 0,0-4 0,0 4 0,0-3 0,0 1 0,0 0 0,-4-9 0,2 10 0,-2-10 0,4 12 0,-2-3 0,1 1 0,-1 1 0,0-1 0,1 1 0,-1 1 0,2 0 0,-3 0 0,1 0 0,-1-3 0,-2 3 0,5-3 0,-5 3 0,4 0 0,-1 0 0,2 0 0,-2 0 0,1 0 0,-1-1 0,0 4 0,1-3 0,-3 4 0,3-3 0,-4 3 0,5-3 0,-5 3 0,5-3 0,-3 1 0,3-2 0,-2 2 0,2-2 0,-5 2 0,2 0 0,0-1 0,1 1 0,0-2 0,1 0 0,-3 2 0,3-2 0,-4 5 0,3-3 0,-4 3 0,15 0 0,-6 0 0,13 0 0,-10 0 0,1 0 0,0 0 0,-1 0 0,3 0 0,-3 0 0,1 0 0,1 0 0,-3 0 0,5 0 0,-4 0 0,1 0 0,-2 0 0,2 0 0,1 0 0,5 0 0,-5 0 0,4 0 0,-6 0 0,3 0 0,-3 0 0,1 0 0,0 0 0,-1 0 0,4 0 0,-5 0 0,5 0 0,-4 0 0,1 0 0,-2 0 0,0 0 0,2 0 0,1 0 0,0 0 0,-1 0 0,-2 0 0,0 0 0,0 0 0,1-2 0,-1 2 0,0-3 0,0 3 0,0 0 0,0 0 0,0-2 0,0 2 0,0-3 0,0 1 0,0 1 0,0-1 0,0 2 0,0 0 0,0 0 0,0 0 0,0-2 0,0 1 0,-4-1 0,-6 9 0,1-3 0,-3 5 0,5-6 0,-1 1 0,-2-3 0,-3 6 0,5-6 0,-2 3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9:25.72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136 352 24575,'2'8'0,"1"0"0,2-6 0,-2 3 0,1-5 0,-1 3 0,2-3 0,0 0 0,0 2 0,0-1 0,0 1 0,0-2 0,0 0 0,0 0 0,0 0 0,1 0 0,-1 0 0,0 0 0,0 0 0,0-3 0,0 1 0,0-3 0,0 2 0,0 0 0,0 1 0,0 2 0,0-5 0,0 4 0,0-3 0,-2 1 0,1 0 0,-1-1 0,0 1 0,2 0 0,-3-2 0,1 2 0,-1-2 0,-2 0 0,3 0 0,-3 0 0,2 0 0,-2 0 0,0-1 0,0 1 0,0-4 0,0 2 0,0-2 0,0 4 0,0-1 0,0 1 0,0 0 0,0 0 0,0 0 0,-2 0 0,-1 0 0,0-1 0,-1 1 0,3 0 0,-3 0 0,3 0 0,-3-3 0,3 3 0,-4-3 0,5 3 0,-5 0 0,5 0 0,-5 2 0,2-1 0,0 1 0,1-2 0,0-1 0,1 1 0,-3 2 0,1 1 0,0 0 0,-1-1 0,3-2 0,-4 2 0,5-2 0,-5 5 0,2-2 0,1-1 0,-3 3 0,2-5 0,-2 5 0,0-3 0,0 3 0,0 0 0,2-2 0,-2 2 0,2-1 0,-2 4 0,0 0 0,0-1 0,0-2 0,2 3 0,-2-3 0,3 5 0,-4-5 0,4 5 0,-3-5 0,2 2 0,0 1 0,-1 0 0,3 2 0,-1 0 0,0 0 0,1 0 0,-1 0 0,2 0 0,0 0 0,0 0 0,0 0 0,0 2 0,0-1 0,0 1 0,0-2 0,2 0 0,1 0 0,2 0 0,-2 0 0,-1 0 0,0-2 0,-1 2 0,1-2 0,0-1 0,-1 3 0,3-5 0,-3 5 0,3-2 0,-1 2 0,2-2 0,0-1 0,0 0 0,0-1 0,0 1 0,0-2 0,-2 2 0,2-1 0,-3 1 0,3-2 0,1 0 0,-1 0 0,0 0 0,-3-2 0,3-1 0,-2-2 0,0-1 0,-1 1 0,-2-2 0,2 3 0,-1-2 0,1 3 0,-2-2 0,0-1 0,0 1 0,0 0 0,0 0 0,0 0 0,0 0 0,0-3 0,0 3 0,0-3 0,0 3 0,0 0 0,0 0 0,0 0 0,-2 0 0,-1-1 0,0 1 0,1 0 0,-1 0 0,0 0 0,1 0 0,-3 0 0,4 0 0,-1-1 0,0 4 0,-1-3 0,0 2 0,-1 0 0,3-1 0,-33 25 0,26-13 0,-24 18 0,32-19 0,0 1 0,0-3 0,0 5 0,2-5 0,1 3 0,0-3 0,1-3 0,-3 3 0,3-2 0,-1 0 0,0 1 0,1-3 0,-3 3 0,3-3 0,-1 1 0,2 0 0,0-1 0,0 1 0,0-2 0,0 0 0,0 0 0,0 0 0,1 0 0,-1 0 0,0 0 0,-3-2 0,3-1 0,-5-2 0,5 2 0,-4-2 0,3 5 0,-3-7 0,1 3 0,-2-3 0,0 2 0,0 0 0,0 0 0,0-1 0,0 1 0,0 0 0,0 0 0,0 0 0,0 0 0,0 0 0,0 0 0,-2 2 0,-1 0 0,-2 1 0,2-1 0,-2 0 0,2-3 0,-2 2 0,2-3 0,-1 2 0,1 2 0,-2-2 0,2 2 0,-2 0 0,5-1 0,-5 3 0,2-1 0,0 0 0,-1 1 0,1-1 0,-2 2 0,0 0 0,2 2 0,-2 1 0,5 2 0,-2 0 0,-1-2 0,3 1 0,-5-1 0,5 2 0,-5 0 0,4 0 0,-3-2 0,3 2 0,-3 0 0,3 0 0,-3 3 0,3-3 0,-1 0 0,-1-3 0,3 3 0,-2-2 0,2 2 0,0 2 0,0-1 0,0 1 0,0-2 0,0 0 0,0 0 0,0 0 0,2 0 0,1-2 0,2 2 0,0-3 0,-2 3 0,1-2 0,-1 2 0,2-2 0,-2 2 0,1-3 0,-1 1 0,0-1 0,1-2 0,-1 3 0,2-3 0,0 0 0,0 0 0,0 0 0,0 0 0,0 0 0,-2-3 0,2 1 0,-3-1 0,1-2 0,2 5 0,-5-5 0,3 0 0,-1 1 0,-2-2 0,3 3 0,-1-2 0,-2-1 0,3 1 0,-3 0 0,0 0 0,0 0 0,0 0 0,0 0 0,0 0 0,0-1 0,0 1 0,0 0 0,-3 0 0,1 0 0,-4 0 0,4 0 0,-3-1 0,4 1 0,-3 2 0,1 1 0,0 0 0,-1 1 0,3-3 0,-4 3 0,3-1 0,-4 2 0,1 0 0,0 0 0,0 0 0,2-2 0,-4 1 0,4-1 0,-5 2 0,3 0 0,0 0 0,0 0 0,0 0 0,0 0 0,0 0 0,2 2 0,-4 3 0,4-2 0,-5 2 0,3-3 0,0-1 0,0 3 0,0-3 0,-1 3 0,1-1 0,0 2 0,0 0 0,2 0 0,-1 0 0,1-2 0,0 2 0,1-3 0,2 3 0,-3 0 0,3 0 0,-2 1 0,2-1 0,0 0 0,0 0 0,2-3 0,1 3 0,-1-2 0,1 2 0,-1-2 0,-2 1 0,5-1 0,-5 2 0,5 0 0,-2-2 0,0 1 0,1-1 0,-1 0 0,2-1 0,-2 0 0,1-1 0,-3 3 0,3-3 0,-1 4 0,2-5 0,-2 5 0,1-3 0,-1 1 0,2-1 0,0-2 0,-2 3 0,2-3 0,-3 2 0,1 1 0,2 0 0,-3-1 0,4 1 0,-1-3 0,0 0 0,0 0 0,0 0 0,0 0 0,0 0 0,0 0 0,2 0 0,-1 0 0,-1-3 0,-1 0 0,-3-2 0,3 2 0,-1-1 0,0 1 0,1 0 0,-1 1 0,2 0 0,-2-1 0,2 0 0,-5-2 0,2 2 0,-2-2 0,5 0 0,-4 0 0,3 0 0,-1 0 0,-3-3 0,3 3 0,-1-3 0,-2 3 0,3 0 0,-1-2 0,-2 1 0,3-2 0,-1 3 0,-2 0 0,3 0 0,-3 0 0,0 0 0,0 0 0,0-1 0,0 1 0,0 0 0,0 0 0,0 0 0,0 0 0,0 0 0,0 0 0,-3-1 0,1 1 0,-1 0 0,-2 2 0,5-1 0,-3 1 0,3-2 0,-2 2 0,1-2 0,-3 5 0,3-5 0,-3 5 0,3-5 0,-1 2 0,0 0 0,-1 1 0,-2 2 0,-1 0 0,1 0 0,0 0 0,0 0 0,0 0 0,0 0 0,0 0 0,0 0 0,-1 0 0,1 0 0,0 0 0,0 0 0,0 0 0,0 2 0,0 1 0,-1 0 0,1-1 0,0 0 0,0-1 0,0 1 0,0 0 0,0-1 0,2 4 0,-2-5 0,2 2 0,-2 1 0,0-1 0,0 1 0,2 2 0,1-3 0,-3 4 0,2-4 0,-2 3 0,0-2 0,5 2 0,-5 0 0,2 2 0,0-1 0,1 1 0,0 0 0,1-1 0,-3 1 0,3-2 0,-1 0 0,2 0 0,0 0 0,0 0 0,0 0 0,0 0 0,0 0 0,0 1 0,0-1 0,0 0 0,4 0 0,-3 0 0,6 0 0,-6 2 0,3-4 0,-3 4 0,1-4 0,0 0 0,-1 3 0,3-4 0,-3 4 0,1-3 0,0 2 0,1 0 0,0 0 0,1-2 0,-3 4 0,3-6 0,-1 6 0,0-5 0,-1 4 0,1-1 0,-3 0 0,5-3 0,-5 3 0,2-2 0,-2 2 0,3-2 0,-3 1 0,5-3 0,-5 3 0,2-1 0,1 0 0,-3 1 0,5-3 0,-5 3 0,5-3 0,-5 3 0,5-3 0,-2 1 0,-1 0 0,3-1 0,-2 1 0,0 0 0,1-1 0,-1 1 0,2-2 0,0 0 0,0 2 0,0-1 0,0 1 0,0-2 0,0 0 0,0 2 0,0-1 0,0 1 0,0-4 0,0-1 0,0 0 0,-2-1 0,2 3 0,-2-1 0,2 2 0,0-2 0,0-1 0,0-2 0,0 2 0,0 0 0,0 3 0,-2-2 0,1 2 0,-3-5 0,3 2 0,-1-2 0,2 2 0,-2-1 0,-1 1 0,0 0 0,-1-2 0,1 3 0,0-4 0,-1 1 0,1 0 0,-2 0 0,2 2 0,-1-1 0,1 1 0,-2-2 0,3-1 0,-3 1 0,2 0 0,-2 0 0,0 0 0,0 0 0,0 0 0,0 0 0,0-1 0,0 1 0,0 0 0,0 0 0,-2 2 0,-1-4 0,-2 2 0,2-3 0,1 0 0,0 1 0,-1 3 0,-2-3 0,2 5 0,1-4 0,2 1 0,-3 0 0,0 2 0,-2-3 0,2 2 0,-1-3 0,1 4 0,-2-2 0,2 2 0,1-2 0,-1 0 0,1 2 0,-4-1 0,4 1 0,-3-2 0,2 2 0,-2-2 0,2 2 0,1-2 0,0 2 0,-1 1 0,0 0 0,-2 1 0,5-6 0,-7 4 0,6-4 0,-6 4 0,6-2 0,-3 5 0,1-3 0,0 1 0,-1 2 0,3-7 0,-1 3 0,-1-1 0,1 3 0,-4 2 0,4-2 0,-3 1 0,2-1 0,-2 2 0,0 0 0,0 0 0,0 0 0,-1 0 0,1 0 0,0 0 0,0 0 0,2 2 0,-1 1 0,3 2 0,-3-2 0,3 1 0,-4-1 0,3 0 0,-1 1 0,-2-3 0,2 3 0,-2-3 0,0 6 0,2-4 0,-1 4 0,1-4 0,0 1 0,-2-1 0,5 2 0,-3 0 0,1-2 0,-1 2 0,0 0 0,-1-2 0,3 4 0,-3-4 0,3 2 0,-1 0 0,0 0 0,1 0 0,-1 0 0,2 0 0,-3-2 0,3 3 0,-2 0 0,2 2 0,0-1 0,-3 0 0,3-1 0,-3 4 0,3-5 0,0 3 0,0-3 0,0 0 0,0 0 0,0 0 0,0 0 0,0 0 0,0 0 0,0 0 0,0 0 0,3-2 0,0 1 0,2-1 0,0 0 0,-3 1 0,1-3 0,-3 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9:26.905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1 899 24575,'8'0'0,"-1"0"0,-2-2 0,0-1 0,0 0 0,2-1 0,-1 3 0,1-3 0,-2 3 0,0-1 0,1-1 0,-1 3 0,2-5 0,-2 5 0,3-3 0,-3 3 0,0-2 0,0 2 0,0-3 0,0 1 0,0 1 0,0-3 0,0 3 0,0-1 0,0 2 0,0-2 0,3-1 0,-3-2 0,3 2 0,-1-2 0,-1 5 0,1-5 0,-2 5 0,0-5 0,0 5 0,0-5 0,2 4 0,1-3 0,0 1 0,-1 0 0,-2 1 0,0 0 0,3-1 0,-3-2 0,3 2 0,-3 0 0,0 3 0,0-2 0,0-1 0,0 0 0,9-3 0,-7 2 0,7-1 0,-9 0 0,0 5 0,0-5 0,0 5 0,-2-5 0,2 5 0,-2-3 0,2 3 0,2-2 0,-2 1 0,3-3 0,-1 1 0,-4-2 0,4 2 0,-4-1 0,2 3 0,0-1 0,0-1 0,0 1 0,0-1 0,0 0 0,5-1 0,-4 3 0,4-6 0,-5 6 0,0-1 0,0 0 0,0 1 0,-2-3 0,1 3 0,-1-4 0,2 5 0,0-2 0,-2-1 0,6-2 0,-5 2 0,5-2 0,-4 3 0,0-1 0,0-2 0,0 2 0,0-1 0,0 1 0,3-5 0,-3 3 0,3-3 0,-3 5 0,0 1 0,0 0 0,0-1 0,0-2 0,0 2 0,0-2 0,0 2 0,2 1 0,-1-3 0,3 2 0,-3-2 0,1 2 0,-2-1 0,1 1 0,-1-2 0,0 2 0,0-2 0,0 2 0,4-4 0,-3 1 0,4 1 0,-5 1 0,0 1 0,0 0 0,0 1 0,0-1 0,0 3 0,0-5 0,3 2 0,-3-2 0,5 2 0,-5-1 0,3 1 0,-1-2 0,1 0 0,0-1 0,-1 4 0,-2-1 0,0 1 0,0-1 0,3-2 0,-3 2 0,2 1 0,-2 0 0,3-1 0,-3 0 0,3 1 0,1-3 0,-3 4 0,4-6 0,-5 7 0,0-5 0,0 2 0,2 0 0,-1-1 0,1 3 0,1-3 0,-3 3 0,3-4 0,-3 5 0,0-5 0,9 0 0,-7 2 0,7-4 0,-9 4 0,0 0 0,3-1 0,-3 1 0,2-2 0,1 2 0,-3-2 0,3 5 0,10-12 0,-9 10 0,9-7 0,-13 9 0,0 0 0,0-2 0,0-1 0,1 0 0,-1 1 0,0-1 0,0 3 0,6-7 0,-2 3 0,6-1 0,-7 3 0,2 2 0,-5-2 0,2-1 0,-1 0 0,-1-2 0,2 3 0,-1-1 0,12-4 0,-10 3 0,11-3 0,-12 2 0,1 2 0,2-1 0,-5 1 0,5 0 0,2 1 0,-2-1 0,4 0 0,-9 1 0,2-1 0,-1 1 0,-1 1 0,0-1 0,0 0 0,2 1 0,-1-1 0,1 0 0,9-6 0,-6 2 0,9-4 0,-11 5 0,-1 0 0,-2 0 0,1 2 0,-1 1 0,0 2 0,4-5 0,-3 4 0,4-6 0,-5 4 0,0-2 0,0 2 0,0 1 0,0 0 0,0 1 0,0-3 0,7 1 0,-5 0 0,4-2 0,-5 3 0,-4-4 0,5 1 0,-4 2 0,5 1 0,-3 0 0,0 1 0,2-6 0,1 6 0,0-6 0,-1 7 0,-2-5 0,0 2 0,0 1 0,0-1 0,0 3 0,0-2 0,-2-1 0,2 0 0,0-1 0,0 3 0,3-3 0,-6 1 0,3 0 0,-2 1 0,2-1 0,0 3 0,0-5 0,0 5 0,0-5 0,0 5 0,0-5 0,0 2 0,0 0 0,0 1 0,-2 0 0,2 1 0,-3-3 0,3 1 0,0 0 0,0-2 0,1 5 0,-1-5 0,0 5 0,0-3 0,-3 1 0,3-1 0,-2 0 0,0-1 0,1 3 0,-3-3 0,1 1 0,-4 0 0,-1 1 0,-5 6 0,3-1 0,-3 3 0,5-2 0,-1-3 0,1 3 0,-2-3 0,0 3 0,-1-3 0,4 3 0,-3-3 0,2 1 0,0 0 0,-1-1 0,1 1 0,-2 0 0,2-1 0,1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9:29.42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191 110 24575,'-8'0'0,"1"0"0,1 0 0,4 2 0,-3 1 0,2 0 0,-2 2 0,2-3 0,-1 1 0,1 2 0,-2-5 0,2 5 0,-2-5 0,5 5 0,-5-5 0,4 5 0,-3-2 0,3 2 0,-3-3 0,3 3 0,-3-2 0,3 2 0,-4-2 0,5 1 0,-2-1 0,2 2 0,-3 2 0,1-1 0,-4 1 0,4-2 0,-1 0 0,3 0 0,0 0 0,0 0 0,0 0 0,0 0 0,0 1 0,0-1 0,0 0 0,2-3 0,1 3 0,2-5 0,-2 5 0,2-4 0,-3 1 0,3-2 0,1 0 0,-1 0 0,0 0 0,0 0 0,0 0 0,0 0 0,0-3 0,0 1 0,0-1 0,0-2 0,0 2 0,0 1 0,-2-3 0,1 4 0,-3-3 0,3 3 0,-1-6 0,2 4 0,0-4 0,0 1 0,-2 1 0,-1 0 0,-2 0 0,3 0 0,-3-3 0,2 3 0,-2-3 0,0 3 0,3 0 0,-3 0 0,2 0 0,1 2 0,-3-2 0,3 3 0,-3-4 0,0 1 0,0 0 0,0 0 0,0 0 0,0 0 0,0 0 0,0-1 0,-3 1 0,0 0 0,1 0 0,-3 0 0,4 0 0,-3 2 0,3-2 0,-1 3 0,0-4 0,1 1 0,-3 0 0,1-2 0,-2 3 0,2-3 0,-2 7 0,2-2 0,-2 2 0,0 0 0,0 0 0,2-3 0,-2 3 0,5-5 0,-5 5 0,3-3 0,-4 3 0,1 0 0,0 0 0,0 0 0,-2 0 0,1 3 0,-2-1 0,3 1 0,2 2 0,-1-5 0,1 2 0,-2 1 0,0-1 0,0 1 0,2 2 0,-2-5 0,5 5 0,-5-2 0,2 2 0,-2 0 0,0 0 0,0-2 0,2 1 0,1-1 0,-1 2 0,3 0 0,-2 0 0,-1 0 0,0 2 0,1-1 0,-1 1 0,1-2 0,1 0 0,-1 0 0,2 0 0,0 0 0,0 1 0,-2-1 0,1 0 0,-1 0 0,2 0 0,0 0 0,0 0 0,0 0 0,0 0 0,0 0 0,0 0 0,0 0 0,2-2 0,1 1 0,2-1 0,-2 2 0,1-2 0,-1-1 0,0 0 0,1-1 0,-3 4 0,4-5 0,-3 2 0,3-2 0,0 0 0,-2 3 0,2-3 0,-2 2 0,2-2 0,0 0 0,0 0 0,0 0 0,0 0 0,0 0 0,0 0 0,0 0 0,0 0 0,0 0 0,0-2 0,0-1 0,0-2 0,0 0 0,0 2 0,0-1 0,0 1 0,-2-2 0,2 2 0,-3-2 0,3 2 0,-2-2 0,2 2 0,-5-1 0,5 3 0,-5-3 0,7-2 0,-4 3 0,3-4 0,-4 4 0,0-2 0,1 0 0,0 0 0,-1 0 0,0 0 0,-1 0 0,1-1 0,-2 1 0,0 0 0,2 0 0,-1 0 0,1 0 0,-2 0 0,0-1 0,0 1 0,0 0 0,0 0 0,0 0 0,0 0 0,0 0 0,0 0 0,0-1 0,0 1 0,-2 2 0,-1-1 0,0 1 0,-2 0 0,5-1 0,-5 3 0,2-4 0,-2 5 0,2-5 0,1 2 0,2-2 0,-2 2 0,-1 1 0,-2 2 0,0 0 0,2-2 0,-2 1 0,2-1 0,1 0 0,-3 1 0,2-1 0,-4 2 0,1 0 0,-1 0 0,2 0 0,-1 0 0,1 0 0,0 0 0,0 0 0,0 0 0,-3 2 0,0 3 0,0 1 0,1-1 0,2-3 0,0 0 0,0 1 0,0 2 0,-1 0 0,1 0 0,0-2 0,2 2 0,-1 0 0,1 0 0,-2 0 0,2 0 0,-2-5 0,5 5 0,-3-2 0,1 2 0,2 0 0,-3 0 0,3 0 0,0 0 0,0 0 0,-2 0 0,1 0 0,-1 0 0,2 0 0,0 0 0,0 0 0,0 0 0,0 0 0,0 0 0,0 0 0,0 0 0,5 3 0,-2-3 0,2 3 0,0-3 0,-5 0 0,5 0 0,-5 0 0,5 0 0,-3 0 0,3-2 0,-2 1 0,0-1 0,1 2 0,-1-2 0,2 1 0,0-1 0,-2 0 0,2 1 0,0-3 0,-2 4 0,1-5 0,-3 5 0,5-5 0,-2 2 0,3-2 0,-2 0 0,0 0 0,0 0 0,0 0 0,0 0 0,0 0 0,0 0 0,0 0 0,-2-2 0,2-1 0,-2-2 0,2 2 0,-3-1 0,3 3 0,-5-3 0,3 1 0,-1 0 0,-1-2 0,3 2 0,-3-2 0,3 0 0,-3 0 0,3 0 0,-3 0 0,3 2 0,-3-2 0,1 2 0,-2-2 0,2 2 0,-1-1 0,1 1 0,-2-2 0,2 0 0,-1 0 0,1 0 0,-2-1 0,0 1 0,0 0 0,0 0 0,0 0 0,0 0 0,0-3 0,-2 5 0,-1-4 0,0 4 0,1-2 0,-1 0 0,3 0 0,-2 0 0,-1 2 0,3-2 0,-5 5 0,5-5 0,-5 5 0,5-5 0,-5 4 0,2-1 0,-2 2 0,0 0 0,0 0 0,0 0 0,2 2 0,-4 3 0,3-1 0,-3 2 0,2-3 0,0 0 0,0 2 0,2-5 0,0 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11-14T13:29:30.87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1 986 24575,'8'-5'0,"-1"2"0,-2 1 0,0 2 0,0-2 0,0-1 0,0 0 0,0 1 0,3-1 0,-3 1 0,3-1 0,-3 0 0,0 1 0,0-1 0,0 0 0,0-1 0,0 1 0,2 0 0,-1-1 0,1 3 0,-2-4 0,0 5 0,2-5 0,-1 2 0,1 1 0,-2-3 0,0 2 0,1 0 0,-1 1 0,0 2 0,0-2 0,0-1 0,0 0 0,0-1 0,0 3 0,0-1 0,0-1 0,-2 1 0,1-1 0,1-4 0,1 6 0,1-4 0,-4 3 0,2 1 0,-3-1 0,1 0 0,2 1 0,-3-3 0,3 3 0,-2-4 0,2 5 0,-2-5 0,2 2 0,0-2 0,0 0 0,4 0 0,-3 0 0,4 2 0,-5 1 0,0 0 0,0-1 0,0 0 0,-2-2 0,1 2 0,-1-2 0,2 2 0,0 1 0,0 0 0,0-1 0,3-4 0,-3 3 0,3-3 0,-3 4 0,0 1 0,-2-3 0,1 4 0,-1-3 0,2 3 0,0-3 0,0 1 0,0 0 0,0 1 0,2-3 0,-1 2 0,1-5 0,-2 6 0,0-1 0,0 1 0,0-1 0,0-2 0,1 2 0,-1-1 0,2 1 0,-2-2 0,3 2 0,-3-2 0,-2 2 0,1 0 0,-1 1 0,2 0 0,0-1 0,-2-2 0,1 2 0,-1 1 0,2 2 0,0-3 0,0 3 0,-2-5 0,2 2 0,2-4 0,-1 4 0,1-4 0,-2 6 0,-2-1 0,2 0 0,0-1 0,0-2 0,0 2 0,0-2 0,0 2 0,0 1 0,0-3 0,0 4 0,0-3 0,0 1 0,2 0 0,-1-1 0,1 3 0,-2-4 0,0 3 0,1-1 0,1-2 0,-2 5 0,3-5 0,-3 2 0,0 0 0,0 1 0,0 0 0,0 1 0,0-1 0,5-5 0,-4 5 0,3-7 0,-4 9 0,0-5 0,0 2 0,1-2 0,-1 2 0,0 1 0,0 0 0,0 1 0,0-3 0,0 3 0,0-4 0,2 3 0,-1-1 0,3-4 0,-3 6 0,1-6 0,-2 6 0,0-3 0,0 3 0,0-3 0,0 1 0,0 0 0,1 1 0,3-1 0,-3 0 0,4-2 0,-5 2 0,0 1 0,4 0 0,-5-1 0,5-2 0,-6 2 0,2 1 0,-2 0 0,1-1 0,-1 0 0,5-2 0,-3 2 0,5 1 0,-5-3 0,3 4 0,-3-3 0,0 3 0,0-1 0,0 0 0,0-1 0,0 0 0,0-2 0,0 5 0,0-5 0,0 2 0,0 1 0,0-1 0,0 3 0,0-2 0,0 1 0,0-1 0,-2 0 0,2 1 0,-3-3 0,1 1 0,2 0 0,-2 1 0,4-1 0,-2 1 0,3-1 0,-3-2 0,0 2 0,0 1 0,-2-3 0,1 2 0,-1 0 0,2 1 0,0-3 0,0 4 0,0-6 0,0 7 0,0-5 0,0 5 0,0-5 0,-2 2 0,2 0 0,-3 1 0,4 2 0,-4-2 0,5-1 0,-6-2 0,6 2 0,-4-2 0,2 5 0,-2-5 0,-1 2 0,0 1 0,1-1 0,0 1 0,1 1 0,-3-3 0,3 3 0,-1-3 0,2 3 0,0-3 0,0 3 0,-2-3 0,1 3 0,-3-4 0,3 5 0,-1-2 0,0-1 0,2 3 0,-3-5 0,3 2 0,3-4 0,-3 3 0,3-2 0,-3 5 0,0-4 0,-2 3 0,1-1 0,-1 0 0,2 1 0,0-1 0,0-2 0,0 2 0,0-1 0,0 3 0,-2-3 0,-1 1 0,0 0 0,-1-2 0,3 5 0,1-5 0,-1 2 0,3 1 0,-5-1 0,1 1 0,2 1 0,-3-1 0,1 0 0,2-1 0,-2-2 0,2 2 0,0 1 0,0-1 0,-2 1 0,1-1 0,-1 0 0,0 1 0,1 2 0,-1-3 0,2 1 0,0-1 0,0 0 0,0-1 0,0 1 0,0 0 0,0-2 0,0 3 0,0-1 0,0-2 0,0 5 0,0-5 0,1 2 0,-1 0 0,0 1 0,0 0 0,0 1 0,-2-3 0,1 1 0,-1 0 0,4 1 0,-4-1 0,2 1 0,-3-1 0,1 0 0,2 1 0,0 2 0,-2-5 0,1 2 0,-1-2 0,2 2 0,0 1 0,-2 0 0,2-1 0,-3 0 0,3-2 0,-2 2 0,-1 1 0,-2-1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F8BDF-74B5-364A-9641-803B34971877}" type="datetimeFigureOut">
              <a:rPr lang="en-GB" smtClean="0"/>
              <a:t>14/11/2022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69210-EF6B-9245-A3B1-B0738D5DCD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580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No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7700D2-B869-144D-BC96-6739F0BBF0EB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84C92658-E6CE-D34E-A0CF-63C5901D05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24432" y="0"/>
            <a:ext cx="906756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C5AC8E-3849-C447-B51C-3D3E70B406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833" y="2243582"/>
            <a:ext cx="11206334" cy="2370835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5D6C-CF24-7E41-A5A0-81D7A8FDD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939D8-4C4F-A747-853D-1B72EDE9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3D061F-1238-2F42-93FB-DF19092E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fld id="{FAC3CB6B-A296-8E42-9E04-B5A5A7669CC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picture containing shirt, drawing, food&#10;&#10;Description automatically generated">
            <a:extLst>
              <a:ext uri="{FF2B5EF4-FFF2-40B4-BE49-F238E27FC236}">
                <a16:creationId xmlns:a16="http://schemas.microsoft.com/office/drawing/2014/main" id="{3073B5D6-771A-214C-841A-60A7FBAE07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0801" y="414853"/>
            <a:ext cx="3110600" cy="1338086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7408C0C-9BAF-244E-BEA2-8669A83035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833" y="4107547"/>
            <a:ext cx="11206334" cy="1500187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>
                <a:solidFill>
                  <a:srgbClr val="279FAA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6668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ingl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5850E-1EF9-DB49-96E6-BB3418E35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9EF9B-BC39-BF4A-BC25-E3D94D20E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9816"/>
            <a:ext cx="10515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2375D-7654-E842-826F-F97108285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3DC241-60A5-E64F-8651-C50DD6EE1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30509-BCC9-6844-93CA-415F013EC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fld id="{FAC3CB6B-A296-8E42-9E04-B5A5A7669CC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109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EA30D-F424-4948-B7A3-9F7F07C21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91ED4-0BBE-4446-AB1B-E262568977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09816"/>
            <a:ext cx="5181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109915-551A-1449-A69B-722509368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09816"/>
            <a:ext cx="5181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8B11A-430E-EB4A-AA2B-365878232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E8968-C0FF-EF4F-A678-10B332DBE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AC7F7-E733-DF4F-9BC8-78BF67DFC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6526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2FC22-CE4F-EE44-AE96-73E601FD2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96391A-B5E8-AC42-9244-5778EB2F2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6F6CC7-1D48-D448-BA5E-545259639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C596BE-6537-7442-95D4-5449217F6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559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F68A6D-DBEB-6540-AEBC-5D8075235808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466833-F82C-914B-9B30-52254EF3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1AB136-D4C8-F548-87D1-7DE3F0B7F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7B6D6-15FC-5843-ABD4-9E96C690D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428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F68A6D-DBEB-6540-AEBC-5D8075235808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93BC80EE-E0FF-704B-B1EC-32F3ABF1B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24432" y="0"/>
            <a:ext cx="9067568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466833-F82C-914B-9B30-52254EF3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1AB136-D4C8-F548-87D1-7DE3F0B7F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7B6D6-15FC-5843-ABD4-9E96C690D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1524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Light 2C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0F8BD-2D98-3440-B702-97EA72CD6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03CBB-500A-6442-9C9A-A2383326E6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12420" y="1254955"/>
            <a:ext cx="5707380" cy="4922008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3419F4-B3D8-0446-98E8-2D2E20B6A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254955"/>
            <a:ext cx="5707379" cy="4922008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99DD06-D91A-6C46-83C2-175B80B89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A81C66-B67A-CD4F-A962-12C5B6876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E195E2-BF00-CF43-8687-3D93894D8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CF3136-70D4-A943-B454-BFE0758EED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1090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7700D2-B869-144D-BC96-6739F0BBF0EB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9E6D5AE6-81CC-324B-81F6-83A57ED2A5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24432" y="0"/>
            <a:ext cx="906756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C9B5732-D8CB-3449-B620-9D95BE180664}"/>
              </a:ext>
            </a:extLst>
          </p:cNvPr>
          <p:cNvSpPr/>
          <p:nvPr userDrawn="1"/>
        </p:nvSpPr>
        <p:spPr>
          <a:xfrm>
            <a:off x="0" y="6240162"/>
            <a:ext cx="12192000" cy="61783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5AC8E-3849-C447-B51C-3D3E70B406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833" y="2243582"/>
            <a:ext cx="11206334" cy="2370835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5D6C-CF24-7E41-A5A0-81D7A8FDD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939D8-4C4F-A747-853D-1B72EDE9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3D061F-1238-2F42-93FB-DF19092E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fld id="{FAC3CB6B-A296-8E42-9E04-B5A5A7669CC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picture containing shirt, drawing, food&#10;&#10;Description automatically generated">
            <a:extLst>
              <a:ext uri="{FF2B5EF4-FFF2-40B4-BE49-F238E27FC236}">
                <a16:creationId xmlns:a16="http://schemas.microsoft.com/office/drawing/2014/main" id="{3073B5D6-771A-214C-841A-60A7FBAE07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0801" y="414853"/>
            <a:ext cx="3110600" cy="1338086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CB97D73-F5B6-9141-BCE8-3E77B37B2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833" y="4107547"/>
            <a:ext cx="11206334" cy="1500187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>
                <a:solidFill>
                  <a:srgbClr val="279FAA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6261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ingl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5850E-1EF9-DB49-96E6-BB3418E35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19EF9B-BC39-BF4A-BC25-E3D94D20E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9816"/>
            <a:ext cx="10515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2375D-7654-E842-826F-F97108285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3DC241-60A5-E64F-8651-C50DD6EE1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30509-BCC9-6844-93CA-415F013EC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719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EA30D-F424-4948-B7A3-9F7F07C21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91ED4-0BBE-4446-AB1B-E262568977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09816"/>
            <a:ext cx="5181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109915-551A-1449-A69B-722509368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09816"/>
            <a:ext cx="5181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8B11A-430E-EB4A-AA2B-365878232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E8968-C0FF-EF4F-A678-10B332DBE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AC7F7-E733-DF4F-9BC8-78BF67DFC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4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2FC22-CE4F-EE44-AE96-73E601FD2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96391A-B5E8-AC42-9244-5778EB2F2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6F6CC7-1D48-D448-BA5E-545259639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0C596BE-6537-7442-95D4-5449217F6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453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F68A6D-DBEB-6540-AEBC-5D8075235808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466833-F82C-914B-9B30-52254EF3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1AB136-D4C8-F548-87D1-7DE3F0B7F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7B6D6-15FC-5843-ABD4-9E96C690D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0887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F68A6D-DBEB-6540-AEBC-5D8075235808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85D59C57-6F6E-9A40-A427-539CFC8BAA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24432" y="0"/>
            <a:ext cx="9067568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466833-F82C-914B-9B30-52254EF3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1AB136-D4C8-F548-87D1-7DE3F0B7F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7B6D6-15FC-5843-ABD4-9E96C690D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5559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alf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EA30D-F424-4948-B7A3-9F7F07C21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19" y="305493"/>
            <a:ext cx="11567159" cy="738117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591ED4-0BBE-4446-AB1B-E262568977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09816"/>
            <a:ext cx="5181600" cy="49717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109915-551A-1449-A69B-722509368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09816"/>
            <a:ext cx="5181600" cy="497171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Courier" pitchFamily="2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Courier" pitchFamily="2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Courier" pitchFamily="2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Courier" pitchFamily="2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Courier" pitchFamily="2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8B11A-430E-EB4A-AA2B-365878232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23513-49C5-A747-A550-B7BC23F5F8B0}" type="datetime1">
              <a:rPr lang="en-GB" smtClean="0"/>
              <a:t>14/11/2022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E8968-C0FF-EF4F-A678-10B332DBE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LaTeX for Long Documents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AC7F7-E733-DF4F-9BC8-78BF67DFC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64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7700D2-B869-144D-BC96-6739F0BBF0EB}"/>
              </a:ext>
            </a:extLst>
          </p:cNvPr>
          <p:cNvSpPr/>
          <p:nvPr userDrawn="1"/>
        </p:nvSpPr>
        <p:spPr>
          <a:xfrm>
            <a:off x="0" y="0"/>
            <a:ext cx="12192000" cy="154459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ACBF2D66-ED73-0D42-BB6A-DF71F0B9D1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24432" y="0"/>
            <a:ext cx="906756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C5AC8E-3849-C447-B51C-3D3E70B406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833" y="2243582"/>
            <a:ext cx="11206334" cy="2370835"/>
          </a:xfrm>
          <a:prstGeom prst="rect">
            <a:avLst/>
          </a:prstGeo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35D6C-CF24-7E41-A5A0-81D7A8FDD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939D8-4C4F-A747-853D-1B72EDE9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3D061F-1238-2F42-93FB-DF19092E2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79FAA"/>
                </a:solidFill>
              </a:defRPr>
            </a:lvl1pPr>
          </a:lstStyle>
          <a:p>
            <a:fld id="{FAC3CB6B-A296-8E42-9E04-B5A5A7669CC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0" name="Picture 9" descr="A picture containing shirt, drawing, food&#10;&#10;Description automatically generated">
            <a:extLst>
              <a:ext uri="{FF2B5EF4-FFF2-40B4-BE49-F238E27FC236}">
                <a16:creationId xmlns:a16="http://schemas.microsoft.com/office/drawing/2014/main" id="{3073B5D6-771A-214C-841A-60A7FBAE07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0801" y="414853"/>
            <a:ext cx="3110600" cy="1338086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CD050C5-32BB-D042-89B7-ED6E04D418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833" y="4107547"/>
            <a:ext cx="11206334" cy="1500187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400">
                <a:solidFill>
                  <a:srgbClr val="279FAA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713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54FF05-5E2D-1F44-8E71-476D0B6825B4}"/>
              </a:ext>
            </a:extLst>
          </p:cNvPr>
          <p:cNvSpPr/>
          <p:nvPr userDrawn="1"/>
        </p:nvSpPr>
        <p:spPr>
          <a:xfrm>
            <a:off x="0" y="-1"/>
            <a:ext cx="12192000" cy="125230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ECDF73-2AD5-2E41-803D-5AAC55080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35830"/>
            <a:ext cx="10515600" cy="4944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3E8F3A-7FE0-7C4F-BC9E-A2A42FC0F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05493"/>
            <a:ext cx="10058870" cy="73811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6CEFD-F9FF-024F-8F8B-140601CAAD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2420" y="6356350"/>
            <a:ext cx="32689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>
                <a:solidFill>
                  <a:srgbClr val="279FAA"/>
                </a:solidFill>
                <a:latin typeface="Century Gothic" panose="020B050202020202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D0613-2550-9041-964F-7FEB37AC8B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>
                <a:solidFill>
                  <a:srgbClr val="279FAA"/>
                </a:solidFill>
                <a:latin typeface="Century Gothic" panose="020B050202020202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FD4B7-7AAA-D340-BA23-3B07B4B89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68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>
                <a:solidFill>
                  <a:srgbClr val="279FAA"/>
                </a:solidFill>
                <a:latin typeface="Century Gothic" panose="020B0502020202020204" pitchFamily="34" charset="0"/>
                <a:cs typeface="Futura Medium" panose="020B0602020204020303" pitchFamily="34" charset="-79"/>
              </a:defRPr>
            </a:lvl1pPr>
          </a:lstStyle>
          <a:p>
            <a:fld id="{FAC3CB6B-A296-8E42-9E04-B5A5A7669CC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05E3D7B2-1E04-F24B-983B-EF0D5342EBC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589441" y="221961"/>
            <a:ext cx="1290137" cy="80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23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49" r:id="rId2"/>
    <p:sldLayoutId id="2147483650" r:id="rId3"/>
    <p:sldLayoutId id="2147483652" r:id="rId4"/>
    <p:sldLayoutId id="2147483654" r:id="rId5"/>
    <p:sldLayoutId id="2147483655" r:id="rId6"/>
    <p:sldLayoutId id="2147483670" r:id="rId7"/>
    <p:sldLayoutId id="2147483674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279FAA"/>
          </a:solidFill>
          <a:latin typeface="Century Gothic" panose="020B0502020202020204" pitchFamily="34" charset="0"/>
          <a:ea typeface="+mj-ea"/>
          <a:cs typeface="Gill Sans" panose="020B05020201040202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79FAA"/>
        </a:buClr>
        <a:buFont typeface="Arial Unicode MS" panose="020B0604020202020204" pitchFamily="34" charset="-128"/>
        <a:buChar char="￮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E81223-C992-0B42-8EE2-BA6229FC4042}"/>
              </a:ext>
            </a:extLst>
          </p:cNvPr>
          <p:cNvSpPr/>
          <p:nvPr userDrawn="1"/>
        </p:nvSpPr>
        <p:spPr>
          <a:xfrm>
            <a:off x="1" y="0"/>
            <a:ext cx="12191999" cy="685800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ECDF73-2AD5-2E41-803D-5AAC55080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35830"/>
            <a:ext cx="10515600" cy="4944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3E8F3A-7FE0-7C4F-BC9E-A2A42FC0F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420" y="305493"/>
            <a:ext cx="10058870" cy="73811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6CEFD-F9FF-024F-8F8B-140601CAAD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12420" y="6356350"/>
            <a:ext cx="32689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279FAA"/>
                </a:solidFill>
                <a:latin typeface="Century Gothic" panose="020B050202020202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D0613-2550-9041-964F-7FEB37AC8B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279FAA"/>
                </a:solidFill>
                <a:latin typeface="Century Gothic" panose="020B050202020202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FD4B7-7AAA-D340-BA23-3B07B4B89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68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279FAA"/>
                </a:solidFill>
                <a:latin typeface="Century Gothic" panose="020B0502020202020204" pitchFamily="34" charset="0"/>
                <a:cs typeface="Futura Medium" panose="020B0602020204020303" pitchFamily="34" charset="-79"/>
              </a:defRPr>
            </a:lvl1pPr>
          </a:lstStyle>
          <a:p>
            <a:fld id="{FAC3CB6B-A296-8E42-9E04-B5A5A7669CCB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05E3D7B2-1E04-F24B-983B-EF0D5342EBC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589441" y="221961"/>
            <a:ext cx="1290137" cy="80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33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0" r:id="rId3"/>
    <p:sldLayoutId id="2147483661" r:id="rId4"/>
    <p:sldLayoutId id="2147483662" r:id="rId5"/>
    <p:sldLayoutId id="2147483667" r:id="rId6"/>
    <p:sldLayoutId id="2147483671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79FAA"/>
          </a:solidFill>
          <a:latin typeface="Century Gothic" panose="020B0502020202020204" pitchFamily="34" charset="0"/>
          <a:ea typeface="+mj-ea"/>
          <a:cs typeface="Futura Medium" panose="020B06020202040203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79FAA"/>
        </a:buClr>
        <a:buFont typeface="Arial Unicode MS" panose="020B0604020202020204" pitchFamily="34" charset="-128"/>
        <a:buChar char="￮"/>
        <a:defRPr sz="2400" kern="1200">
          <a:solidFill>
            <a:schemeClr val="bg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bg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bg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bg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79FAA"/>
        </a:buClr>
        <a:buFont typeface="System Font"/>
        <a:buChar char="&gt;"/>
        <a:defRPr sz="2400" kern="1200">
          <a:solidFill>
            <a:schemeClr val="bg1"/>
          </a:solidFill>
          <a:latin typeface="Century Gothic" panose="020B0502020202020204" pitchFamily="34" charset="0"/>
          <a:ea typeface="+mn-ea"/>
          <a:cs typeface="Futura Medium" panose="020B0602020204020303" pitchFamily="34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lab.surrey.ac.uk/mw00368/GromacsDemo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dtutorials.com/gmx/lysozyme/01_pdb2gmx.html" TargetMode="External"/><Relationship Id="rId2" Type="http://schemas.openxmlformats.org/officeDocument/2006/relationships/hyperlink" Target="https://www.rcsb.org/structure/1AKI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hyperlink" Target="https://gitlab.surrey.ac.uk/mw00368/MDT_Gromacs1_Lysozym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dtutorials.com/gmx/umbrella/index.html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image" Target="../media/image18.png"/><Relationship Id="rId18" Type="http://schemas.openxmlformats.org/officeDocument/2006/relationships/customXml" Target="../ink/ink8.xml"/><Relationship Id="rId3" Type="http://schemas.openxmlformats.org/officeDocument/2006/relationships/image" Target="../media/image13.png"/><Relationship Id="rId21" Type="http://schemas.openxmlformats.org/officeDocument/2006/relationships/image" Target="../media/image22.png"/><Relationship Id="rId7" Type="http://schemas.openxmlformats.org/officeDocument/2006/relationships/image" Target="../media/image15.png"/><Relationship Id="rId12" Type="http://schemas.openxmlformats.org/officeDocument/2006/relationships/customXml" Target="../ink/ink5.xml"/><Relationship Id="rId17" Type="http://schemas.openxmlformats.org/officeDocument/2006/relationships/image" Target="../media/image20.png"/><Relationship Id="rId25" Type="http://schemas.openxmlformats.org/officeDocument/2006/relationships/image" Target="../media/image24.png"/><Relationship Id="rId2" Type="http://schemas.openxmlformats.org/officeDocument/2006/relationships/hyperlink" Target="http://www.mdtutorials.com/gmx/umbrella/index.html" TargetMode="External"/><Relationship Id="rId16" Type="http://schemas.openxmlformats.org/officeDocument/2006/relationships/customXml" Target="../ink/ink7.xml"/><Relationship Id="rId20" Type="http://schemas.openxmlformats.org/officeDocument/2006/relationships/customXml" Target="../ink/ink9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.xml"/><Relationship Id="rId11" Type="http://schemas.openxmlformats.org/officeDocument/2006/relationships/image" Target="../media/image17.png"/><Relationship Id="rId24" Type="http://schemas.openxmlformats.org/officeDocument/2006/relationships/customXml" Target="../ink/ink11.xml"/><Relationship Id="rId5" Type="http://schemas.openxmlformats.org/officeDocument/2006/relationships/image" Target="../media/image14.png"/><Relationship Id="rId15" Type="http://schemas.openxmlformats.org/officeDocument/2006/relationships/image" Target="../media/image19.png"/><Relationship Id="rId23" Type="http://schemas.openxmlformats.org/officeDocument/2006/relationships/image" Target="../media/image23.png"/><Relationship Id="rId10" Type="http://schemas.openxmlformats.org/officeDocument/2006/relationships/customXml" Target="../ink/ink4.xml"/><Relationship Id="rId19" Type="http://schemas.openxmlformats.org/officeDocument/2006/relationships/image" Target="../media/image21.png"/><Relationship Id="rId4" Type="http://schemas.openxmlformats.org/officeDocument/2006/relationships/customXml" Target="../ink/ink1.xml"/><Relationship Id="rId9" Type="http://schemas.openxmlformats.org/officeDocument/2006/relationships/image" Target="../media/image16.png"/><Relationship Id="rId14" Type="http://schemas.openxmlformats.org/officeDocument/2006/relationships/customXml" Target="../ink/ink6.xml"/><Relationship Id="rId22" Type="http://schemas.openxmlformats.org/officeDocument/2006/relationships/customXml" Target="../ink/ink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docs.bioexcel.eu/2021-04-22-qmmm-gromacs-cp2k/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avogadro.cc/" TargetMode="External"/><Relationship Id="rId13" Type="http://schemas.openxmlformats.org/officeDocument/2006/relationships/hyperlink" Target="https://gitlab.surrey.ac.uk/mw00368/GromacsOnEUREKA" TargetMode="External"/><Relationship Id="rId3" Type="http://schemas.openxmlformats.org/officeDocument/2006/relationships/hyperlink" Target="https://manual.gromacs.org/documentation/current/reference-manual/index.html" TargetMode="External"/><Relationship Id="rId7" Type="http://schemas.openxmlformats.org/officeDocument/2006/relationships/hyperlink" Target="https://www.youtube.com/watch?v=Ml7qEkb3wGI" TargetMode="External"/><Relationship Id="rId12" Type="http://schemas.openxmlformats.org/officeDocument/2006/relationships/hyperlink" Target="https://github.com/mwinokan/AseMolPlot" TargetMode="External"/><Relationship Id="rId2" Type="http://schemas.openxmlformats.org/officeDocument/2006/relationships/hyperlink" Target="https://wiki.fysik.dtu.dk/ase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ks.uiuc.edu/Research/vmd/" TargetMode="External"/><Relationship Id="rId11" Type="http://schemas.openxmlformats.org/officeDocument/2006/relationships/hyperlink" Target="https://github.com/mwinokan/MPyTools" TargetMode="External"/><Relationship Id="rId5" Type="http://schemas.openxmlformats.org/officeDocument/2006/relationships/hyperlink" Target="https://charmm-gui.org/" TargetMode="External"/><Relationship Id="rId15" Type="http://schemas.openxmlformats.org/officeDocument/2006/relationships/hyperlink" Target="https://gitlab.surrey.ac.uk/mw00368/MDT_Gromacs1_Lysozyme#http://www.mdtutorials.com/gmx/lysozyme/01_pdb2gmx.html" TargetMode="External"/><Relationship Id="rId10" Type="http://schemas.openxmlformats.org/officeDocument/2006/relationships/hyperlink" Target="https://github.com/mwinokan/MShTools" TargetMode="External"/><Relationship Id="rId4" Type="http://schemas.openxmlformats.org/officeDocument/2006/relationships/hyperlink" Target="http://www.mdtutorials.com/" TargetMode="External"/><Relationship Id="rId9" Type="http://schemas.openxmlformats.org/officeDocument/2006/relationships/hyperlink" Target="https://www.samson-connect.net/" TargetMode="External"/><Relationship Id="rId14" Type="http://schemas.openxmlformats.org/officeDocument/2006/relationships/hyperlink" Target="https://gitlab.surrey.ac.uk/mw00368/GromacsOnEUREKA/-/wikis/hom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.google.co.uk/books?hl=en&amp;lr=&amp;id=UZOVDQAAQBAJ&amp;oi=fnd&amp;pg=PA616&amp;dq=introduction+to+computational+chemistry+frank+jensen&amp;ots=9k8bojFPq6&amp;sig=SsiBKzDnlhJo2zIXv_Kdi8r5hpM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s.google.co.uk/books?hl=en&amp;lr=&amp;id=UZOVDQAAQBAJ&amp;oi=fnd&amp;pg=PA616&amp;dq=introduction+to+computational+chemistry+frank+jensen&amp;ots=9k8bojFPq6&amp;sig=SsiBKzDnlhJo2zIXv_Kdi8r5hpM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manual.gromacs.org/documentation/current/user-guide/mdp-options.html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32EF9-028D-8B4C-BF45-9B1762CEB8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Gromacs</a:t>
            </a:r>
            <a:r>
              <a:rPr lang="en-US" dirty="0"/>
              <a:t> Simulations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AB7E45-DB29-A440-91A7-8B1450DF3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November 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A1C442-A428-6C42-8B77-0690203B2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FD3DEF-B660-2C47-9F7D-E2BB16E91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5AEC492-7A6E-7447-B186-B34F89711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Crash Course</a:t>
            </a:r>
          </a:p>
        </p:txBody>
      </p:sp>
    </p:spTree>
    <p:extLst>
      <p:ext uri="{BB962C8B-B14F-4D97-AF65-F5344CB8AC3E}">
        <p14:creationId xmlns:p14="http://schemas.microsoft.com/office/powerpoint/2010/main" val="3579307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E1A8A-E178-1036-2D70-B95CA2456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MD Simulation Pipeline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A2B3E-B088-6B0D-A51B-934A13F6DB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09816"/>
            <a:ext cx="10591800" cy="4971713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Generate/obtain a PDB structure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Modify atom, residue, and chain names for </a:t>
            </a:r>
            <a:r>
              <a:rPr lang="en-GB" dirty="0" err="1"/>
              <a:t>Gromacs</a:t>
            </a:r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Run it through pdb2gmx to generate the topology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Add a box of water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Add ions to neutralise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Minimise the system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Run an equilibration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Run the ‘production’ MD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err="1"/>
              <a:t>Gromacs</a:t>
            </a:r>
            <a:r>
              <a:rPr lang="en-GB" dirty="0"/>
              <a:t> analysis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Export trajectories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Visualize / analyse the trajectories further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AE30D1-3FB5-5777-74D6-95C7A3AE4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23513-49C5-A747-A550-B7BC23F5F8B0}" type="datetime1">
              <a:rPr lang="en-GB" smtClean="0"/>
              <a:t>14/11/2022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393BF8-2A36-00A0-4E91-24207E74B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LaTeX for Long Documents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6F767-CAD7-1AA1-A76B-270326631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10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CDEFC3-6983-4940-C77C-3955EB0A0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696" y="3162804"/>
            <a:ext cx="4387317" cy="262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84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10AF4-F8A8-8B49-83CC-49E0D7180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DNA Example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6C93D49E-1B81-8BB2-E422-00B52A4D9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b="1" i="1" dirty="0">
                <a:hlinkClick r:id="rId2"/>
              </a:rPr>
              <a:t>DEMO</a:t>
            </a:r>
            <a:endParaRPr lang="en-GB" sz="4000" b="1" i="1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94B860-518C-4AD8-9EEA-2CA9C85A3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2A53A6-8099-D794-B3C0-B58FB35F8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F83BA7-ADEF-49CA-FF28-FA11317AE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003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99666-014D-BC4B-9290-BCF3EA677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Lysozyme Example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E2346AA-ECAB-BA49-BAB9-A00C532F98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29789" y="1309816"/>
            <a:ext cx="8253663" cy="4971713"/>
          </a:xfrm>
        </p:spPr>
        <p:txBody>
          <a:bodyPr>
            <a:normAutofit/>
          </a:bodyPr>
          <a:lstStyle/>
          <a:p>
            <a:r>
              <a:rPr lang="en-US" dirty="0"/>
              <a:t>Links:  </a:t>
            </a:r>
            <a:r>
              <a:rPr lang="en-US" dirty="0">
                <a:hlinkClick r:id="rId2"/>
              </a:rPr>
              <a:t>PDB</a:t>
            </a:r>
            <a:r>
              <a:rPr lang="en-US" dirty="0"/>
              <a:t>      </a:t>
            </a:r>
            <a:r>
              <a:rPr lang="en-US" dirty="0">
                <a:hlinkClick r:id="rId3"/>
              </a:rPr>
              <a:t>Original tutorial</a:t>
            </a:r>
            <a:r>
              <a:rPr lang="en-US" dirty="0"/>
              <a:t>      </a:t>
            </a:r>
            <a:r>
              <a:rPr lang="en-US" dirty="0">
                <a:hlinkClick r:id="rId4"/>
              </a:rPr>
              <a:t>EUREKA Tutorial</a:t>
            </a:r>
            <a:endParaRPr lang="en-US" dirty="0"/>
          </a:p>
          <a:p>
            <a:endParaRPr lang="en-US" dirty="0"/>
          </a:p>
          <a:p>
            <a:r>
              <a:rPr lang="en-US" dirty="0"/>
              <a:t>Steps:</a:t>
            </a:r>
          </a:p>
          <a:p>
            <a:pPr lvl="1"/>
            <a:r>
              <a:rPr lang="en-US" dirty="0"/>
              <a:t>Download PDB</a:t>
            </a:r>
          </a:p>
          <a:p>
            <a:pPr lvl="1"/>
            <a:r>
              <a:rPr lang="en-US" dirty="0"/>
              <a:t>Remove water w/ grep</a:t>
            </a:r>
          </a:p>
          <a:p>
            <a:pPr lvl="1"/>
            <a:r>
              <a:rPr lang="en-US" dirty="0"/>
              <a:t>Create the topology w/ pdb2gmx</a:t>
            </a:r>
          </a:p>
          <a:p>
            <a:pPr lvl="1"/>
            <a:r>
              <a:rPr lang="en-US" dirty="0"/>
              <a:t>Define the unit cell w/ </a:t>
            </a:r>
            <a:r>
              <a:rPr lang="en-US" dirty="0" err="1"/>
              <a:t>editconf</a:t>
            </a:r>
            <a:endParaRPr lang="en-US" dirty="0"/>
          </a:p>
          <a:p>
            <a:pPr lvl="1"/>
            <a:r>
              <a:rPr lang="en-US" dirty="0"/>
              <a:t>Add the solvent w/ solvate</a:t>
            </a:r>
          </a:p>
          <a:p>
            <a:pPr lvl="1"/>
            <a:r>
              <a:rPr lang="en-US" dirty="0"/>
              <a:t>Create the runtime input (TPR) w/ </a:t>
            </a:r>
            <a:r>
              <a:rPr lang="en-US" dirty="0" err="1"/>
              <a:t>grompp</a:t>
            </a:r>
            <a:endParaRPr lang="en-US" dirty="0"/>
          </a:p>
          <a:p>
            <a:pPr lvl="1"/>
            <a:r>
              <a:rPr lang="en-US" dirty="0"/>
              <a:t>Add counter ions (neutralize) w/ </a:t>
            </a:r>
            <a:r>
              <a:rPr lang="en-US" dirty="0" err="1"/>
              <a:t>genion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6FED3-3504-414C-A114-96C42F529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DC541-4EC2-0347-92B2-FA0D38812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43E0C-441B-9D4F-B411-2791FFF6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12</a:t>
            </a:fld>
            <a:endParaRPr lang="en-GB"/>
          </a:p>
        </p:txBody>
      </p:sp>
      <p:pic>
        <p:nvPicPr>
          <p:cNvPr id="10" name="Content Placeholder 8">
            <a:extLst>
              <a:ext uri="{FF2B5EF4-FFF2-40B4-BE49-F238E27FC236}">
                <a16:creationId xmlns:a16="http://schemas.microsoft.com/office/drawing/2014/main" id="{D89DAA74-C659-B2AA-0D77-76941224FB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5"/>
          <a:srcRect l="17628" r="15571"/>
          <a:stretch/>
        </p:blipFill>
        <p:spPr>
          <a:xfrm>
            <a:off x="312422" y="1309479"/>
            <a:ext cx="3268978" cy="4972050"/>
          </a:xfrm>
        </p:spPr>
      </p:pic>
    </p:spTree>
    <p:extLst>
      <p:ext uri="{BB962C8B-B14F-4D97-AF65-F5344CB8AC3E}">
        <p14:creationId xmlns:p14="http://schemas.microsoft.com/office/powerpoint/2010/main" val="4022496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0EF4-7E3E-6FD0-42C6-02C8A296D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Steering / Pulling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325FF-0DE1-036F-EA89-383557A3476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Add forces to take the system away from equilibrium</a:t>
            </a:r>
          </a:p>
          <a:p>
            <a:endParaRPr lang="en-GB" dirty="0"/>
          </a:p>
          <a:p>
            <a:r>
              <a:rPr lang="en-GB" dirty="0"/>
              <a:t>Useful to encourage a system to do something that is not energetically favourable, e.g. pulling apart DNA</a:t>
            </a:r>
          </a:p>
          <a:p>
            <a:endParaRPr lang="en-GB" dirty="0"/>
          </a:p>
          <a:p>
            <a:r>
              <a:rPr lang="en-GB" dirty="0"/>
              <a:t>Can be used to sample unstable states for Umbrella Sampling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708907A-A295-B77E-7283-DD4EC61B44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223921"/>
            <a:ext cx="5181600" cy="3143584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B27373-C2A1-0659-DFD5-BCFFD4C70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4A9D4-2B01-ADAB-D48F-D102A2661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406A43-9A04-195E-A826-C0CD93FAB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13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5CAB8D-C1FD-F8CB-6AA3-FE0AA40090DB}"/>
              </a:ext>
            </a:extLst>
          </p:cNvPr>
          <p:cNvSpPr txBox="1"/>
          <p:nvPr/>
        </p:nvSpPr>
        <p:spPr>
          <a:xfrm>
            <a:off x="8610600" y="5677261"/>
            <a:ext cx="26469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Century Gothic" panose="020B0502020202020204" pitchFamily="34" charset="0"/>
                <a:hlinkClick r:id="rId3"/>
              </a:rPr>
              <a:t>tutorial</a:t>
            </a:r>
            <a:endParaRPr lang="en-GB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286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DB486-1535-37DC-AD3D-1282119EA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Umbrella Sampling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15793-6877-718B-A830-2F3B9725F52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Umbrella sampling can be used to find the free energy profile across a reaction defined by one or more reaction coordinates</a:t>
            </a:r>
          </a:p>
          <a:p>
            <a:r>
              <a:rPr lang="en-GB" dirty="0"/>
              <a:t>Many short simulations separated into discrete windows along the reaction are performed</a:t>
            </a:r>
          </a:p>
          <a:p>
            <a:r>
              <a:rPr lang="en-GB" dirty="0"/>
              <a:t>The free energy is calculated by WHAM</a:t>
            </a:r>
          </a:p>
          <a:p>
            <a:endParaRPr lang="en-GB" dirty="0"/>
          </a:p>
          <a:p>
            <a:r>
              <a:rPr lang="en-GB" dirty="0"/>
              <a:t>See </a:t>
            </a:r>
            <a:r>
              <a:rPr lang="en-GB" dirty="0">
                <a:hlinkClick r:id="rId2"/>
              </a:rPr>
              <a:t>tutorial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E3362-CD00-E353-9CC9-AEFA028B4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9D20-AADD-A3C2-0E03-BC7FD2633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D497CC-52BE-D615-8AAE-9B63E9BB6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14</a:t>
            </a:fld>
            <a:endParaRPr lang="en-GB"/>
          </a:p>
        </p:txBody>
      </p:sp>
      <p:pic>
        <p:nvPicPr>
          <p:cNvPr id="8" name="Content Placeholder 11">
            <a:extLst>
              <a:ext uri="{FF2B5EF4-FFF2-40B4-BE49-F238E27FC236}">
                <a16:creationId xmlns:a16="http://schemas.microsoft.com/office/drawing/2014/main" id="{65697BCC-A472-73AB-E603-BC1D1CAFD4D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1386408"/>
            <a:ext cx="5181600" cy="2524590"/>
          </a:xfr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D0241AA-248B-1973-ACB0-FB0A1B488C9B}"/>
              </a:ext>
            </a:extLst>
          </p:cNvPr>
          <p:cNvGrpSpPr/>
          <p:nvPr/>
        </p:nvGrpSpPr>
        <p:grpSpPr>
          <a:xfrm>
            <a:off x="411834" y="4455739"/>
            <a:ext cx="828720" cy="1295280"/>
            <a:chOff x="411834" y="4455739"/>
            <a:chExt cx="828720" cy="129528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4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297BFDB8-6E59-588B-CBB6-618454380035}"/>
                    </a:ext>
                  </a:extLst>
                </p14:cNvPr>
                <p14:cNvContentPartPr/>
                <p14:nvPr/>
              </p14:nvContentPartPr>
              <p14:xfrm>
                <a:off x="1073514" y="4512979"/>
                <a:ext cx="73080" cy="1238040"/>
              </p14:xfrm>
            </p:contentPart>
          </mc:Choice>
          <mc:Fallback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297BFDB8-6E59-588B-CBB6-618454380035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55514" y="4495339"/>
                  <a:ext cx="108720" cy="127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4C1989A6-4D30-24A2-DE6C-9BB107CF15FF}"/>
                    </a:ext>
                  </a:extLst>
                </p14:cNvPr>
                <p14:cNvContentPartPr/>
                <p14:nvPr/>
              </p14:nvContentPartPr>
              <p14:xfrm>
                <a:off x="960474" y="4455739"/>
                <a:ext cx="280080" cy="252000"/>
              </p14:xfrm>
            </p:contentPart>
          </mc:Choice>
          <mc:Fallback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4C1989A6-4D30-24A2-DE6C-9BB107CF15FF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942834" y="4438099"/>
                  <a:ext cx="315720" cy="287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8">
              <p14:nvContentPartPr>
                <p14:cNvPr id="13" name="Ink 12">
                  <a:extLst>
                    <a:ext uri="{FF2B5EF4-FFF2-40B4-BE49-F238E27FC236}">
                      <a16:creationId xmlns:a16="http://schemas.microsoft.com/office/drawing/2014/main" id="{07867D3F-AEE6-5009-9997-4EACBEF1EF38}"/>
                    </a:ext>
                  </a:extLst>
                </p14:cNvPr>
                <p14:cNvContentPartPr/>
                <p14:nvPr/>
              </p14:nvContentPartPr>
              <p14:xfrm>
                <a:off x="433074" y="4999339"/>
                <a:ext cx="193320" cy="259560"/>
              </p14:xfrm>
            </p:contentPart>
          </mc:Choice>
          <mc:Fallback>
            <p:pic>
              <p:nvPicPr>
                <p:cNvPr id="13" name="Ink 12">
                  <a:extLst>
                    <a:ext uri="{FF2B5EF4-FFF2-40B4-BE49-F238E27FC236}">
                      <a16:creationId xmlns:a16="http://schemas.microsoft.com/office/drawing/2014/main" id="{07867D3F-AEE6-5009-9997-4EACBEF1EF38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15434" y="4981339"/>
                  <a:ext cx="228960" cy="29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0">
              <p14:nvContentPartPr>
                <p14:cNvPr id="14" name="Ink 13">
                  <a:extLst>
                    <a:ext uri="{FF2B5EF4-FFF2-40B4-BE49-F238E27FC236}">
                      <a16:creationId xmlns:a16="http://schemas.microsoft.com/office/drawing/2014/main" id="{D7CD1B68-81E1-FE2C-4052-F0C18A5BDC24}"/>
                    </a:ext>
                  </a:extLst>
                </p14:cNvPr>
                <p14:cNvContentPartPr/>
                <p14:nvPr/>
              </p14:nvContentPartPr>
              <p14:xfrm>
                <a:off x="411834" y="5248459"/>
                <a:ext cx="229680" cy="11160"/>
              </p14:xfrm>
            </p:contentPart>
          </mc:Choice>
          <mc:Fallback>
            <p:pic>
              <p:nvPicPr>
                <p:cNvPr id="14" name="Ink 13">
                  <a:extLst>
                    <a:ext uri="{FF2B5EF4-FFF2-40B4-BE49-F238E27FC236}">
                      <a16:creationId xmlns:a16="http://schemas.microsoft.com/office/drawing/2014/main" id="{D7CD1B68-81E1-FE2C-4052-F0C18A5BDC24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93834" y="5230819"/>
                  <a:ext cx="265320" cy="46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2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72CCBBFB-50F9-9C75-2736-03BE58B6D850}"/>
                    </a:ext>
                  </a:extLst>
                </p14:cNvPr>
                <p14:cNvContentPartPr/>
                <p14:nvPr/>
              </p14:nvContentPartPr>
              <p14:xfrm>
                <a:off x="668154" y="4945339"/>
                <a:ext cx="263880" cy="331920"/>
              </p14:xfrm>
            </p:contentPart>
          </mc:Choice>
          <mc:Fallback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72CCBBFB-50F9-9C75-2736-03BE58B6D850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650514" y="4927339"/>
                  <a:ext cx="299520" cy="3675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9B43ACA-90A2-5B94-6EF8-AB1063FDCFED}"/>
              </a:ext>
            </a:extLst>
          </p:cNvPr>
          <p:cNvGrpSpPr/>
          <p:nvPr/>
        </p:nvGrpSpPr>
        <p:grpSpPr>
          <a:xfrm>
            <a:off x="1861914" y="5483539"/>
            <a:ext cx="653400" cy="324000"/>
            <a:chOff x="1861914" y="5483539"/>
            <a:chExt cx="653400" cy="32400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4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id="{67A9D605-E836-45A3-44F4-8A6168D883FC}"/>
                    </a:ext>
                  </a:extLst>
                </p14:cNvPr>
                <p14:cNvContentPartPr/>
                <p14:nvPr/>
              </p14:nvContentPartPr>
              <p14:xfrm>
                <a:off x="2091594" y="5596219"/>
                <a:ext cx="109080" cy="137880"/>
              </p14:xfrm>
            </p:contentPart>
          </mc:Choice>
          <mc:Fallback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7A9D605-E836-45A3-44F4-8A6168D883FC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073594" y="5578579"/>
                  <a:ext cx="144720" cy="173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16">
              <p14:nvContentPartPr>
                <p14:cNvPr id="27" name="Ink 26">
                  <a:extLst>
                    <a:ext uri="{FF2B5EF4-FFF2-40B4-BE49-F238E27FC236}">
                      <a16:creationId xmlns:a16="http://schemas.microsoft.com/office/drawing/2014/main" id="{0ECE83FE-B106-5945-F929-85A4AED57347}"/>
                    </a:ext>
                  </a:extLst>
                </p14:cNvPr>
                <p14:cNvContentPartPr/>
                <p14:nvPr/>
              </p14:nvContentPartPr>
              <p14:xfrm>
                <a:off x="1861914" y="5483539"/>
                <a:ext cx="653400" cy="324000"/>
              </p14:xfrm>
            </p:contentPart>
          </mc:Choice>
          <mc:Fallback>
            <p:pic>
              <p:nvPicPr>
                <p:cNvPr id="27" name="Ink 26">
                  <a:extLst>
                    <a:ext uri="{FF2B5EF4-FFF2-40B4-BE49-F238E27FC236}">
                      <a16:creationId xmlns:a16="http://schemas.microsoft.com/office/drawing/2014/main" id="{0ECE83FE-B106-5945-F929-85A4AED5734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1844274" y="5465899"/>
                  <a:ext cx="689040" cy="35964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271D40E-57DA-6B32-AE0C-B547D710D0F3}"/>
              </a:ext>
            </a:extLst>
          </p:cNvPr>
          <p:cNvGrpSpPr/>
          <p:nvPr/>
        </p:nvGrpSpPr>
        <p:grpSpPr>
          <a:xfrm>
            <a:off x="2826714" y="5020219"/>
            <a:ext cx="580320" cy="355320"/>
            <a:chOff x="2826714" y="5020219"/>
            <a:chExt cx="580320" cy="35532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18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0285DB87-981F-5B5E-0272-5B7962AC9450}"/>
                    </a:ext>
                  </a:extLst>
                </p14:cNvPr>
                <p14:cNvContentPartPr/>
                <p14:nvPr/>
              </p14:nvContentPartPr>
              <p14:xfrm>
                <a:off x="3099954" y="5121739"/>
                <a:ext cx="81000" cy="97920"/>
              </p14:xfrm>
            </p:contentPart>
          </mc:Choice>
          <mc:Fallback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0285DB87-981F-5B5E-0272-5B7962AC9450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081954" y="5104099"/>
                  <a:ext cx="116640" cy="133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p14="http://schemas.microsoft.com/office/powerpoint/2010/main" Requires="p14">
            <p:contentPart p14:bwMode="auto" r:id="rId20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A956C86B-F6AE-C73D-C4E6-C4B297D5FD7B}"/>
                    </a:ext>
                  </a:extLst>
                </p14:cNvPr>
                <p14:cNvContentPartPr/>
                <p14:nvPr/>
              </p14:nvContentPartPr>
              <p14:xfrm>
                <a:off x="2826714" y="5020219"/>
                <a:ext cx="580320" cy="355320"/>
              </p14:xfrm>
            </p:contentPart>
          </mc:Choice>
          <mc:Fallback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A956C86B-F6AE-C73D-C4E6-C4B297D5FD7B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2809074" y="5002219"/>
                  <a:ext cx="615960" cy="390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A979B478-3C65-B1A0-81F4-379DC4E94999}"/>
                  </a:ext>
                </a:extLst>
              </p14:cNvPr>
              <p14:cNvContentPartPr/>
              <p14:nvPr/>
            </p14:nvContentPartPr>
            <p14:xfrm>
              <a:off x="4163394" y="4150819"/>
              <a:ext cx="105840" cy="11880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A979B478-3C65-B1A0-81F4-379DC4E94999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145754" y="4132819"/>
                <a:ext cx="141480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37" name="Ink 36">
                <a:extLst>
                  <a:ext uri="{FF2B5EF4-FFF2-40B4-BE49-F238E27FC236}">
                    <a16:creationId xmlns:a16="http://schemas.microsoft.com/office/drawing/2014/main" id="{C2928A20-E411-607E-6B3A-31DDC21AE71A}"/>
                  </a:ext>
                </a:extLst>
              </p14:cNvPr>
              <p14:cNvContentPartPr/>
              <p14:nvPr/>
            </p14:nvContentPartPr>
            <p14:xfrm>
              <a:off x="4048554" y="3964339"/>
              <a:ext cx="324000" cy="529200"/>
            </p14:xfrm>
          </p:contentPart>
        </mc:Choice>
        <mc:Fallback>
          <p:pic>
            <p:nvPicPr>
              <p:cNvPr id="37" name="Ink 36">
                <a:extLst>
                  <a:ext uri="{FF2B5EF4-FFF2-40B4-BE49-F238E27FC236}">
                    <a16:creationId xmlns:a16="http://schemas.microsoft.com/office/drawing/2014/main" id="{C2928A20-E411-607E-6B3A-31DDC21AE71A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4030914" y="3946699"/>
                <a:ext cx="359640" cy="56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2320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FC54C-ED8B-0F05-6B4B-35A682F4D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QM/MM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1ADE9-62A7-2FAE-289D-86567E45DB9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In theory as simple as setting up an MD simulation and choosing an index group for QM</a:t>
            </a:r>
          </a:p>
          <a:p>
            <a:endParaRPr lang="en-GB" dirty="0"/>
          </a:p>
          <a:p>
            <a:r>
              <a:rPr lang="en-GB" dirty="0">
                <a:hlinkClick r:id="rId2"/>
              </a:rPr>
              <a:t>Tutorial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7E220E-3CC2-7107-C177-059564BFD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8F614-4B21-98D5-102B-7C6CB18A1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6C41A2-B319-16D3-C39D-5474DD0AF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15</a:t>
            </a:fld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7D8EC67-D804-8AE1-0763-102681DE76D0}"/>
              </a:ext>
            </a:extLst>
          </p:cNvPr>
          <p:cNvSpPr/>
          <p:nvPr/>
        </p:nvSpPr>
        <p:spPr>
          <a:xfrm>
            <a:off x="8525672" y="3022789"/>
            <a:ext cx="1088658" cy="34490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grompp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7095C0-C5C7-B123-33B2-DD3315984158}"/>
              </a:ext>
            </a:extLst>
          </p:cNvPr>
          <p:cNvSpPr/>
          <p:nvPr/>
        </p:nvSpPr>
        <p:spPr>
          <a:xfrm>
            <a:off x="7642806" y="3817557"/>
            <a:ext cx="2854390" cy="34490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[optional] modify cp2k .</a:t>
            </a:r>
            <a:r>
              <a:rPr lang="en-GB" dirty="0" err="1"/>
              <a:t>inp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6D398C9-0F45-31E4-CB28-A5445EE87803}"/>
              </a:ext>
            </a:extLst>
          </p:cNvPr>
          <p:cNvSpPr/>
          <p:nvPr/>
        </p:nvSpPr>
        <p:spPr>
          <a:xfrm>
            <a:off x="6479200" y="4612326"/>
            <a:ext cx="5181601" cy="93445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100" dirty="0">
                <a:latin typeface="Monaco" pitchFamily="2" charset="77"/>
              </a:rPr>
              <a:t>export OMP_NUM_THREADS=$SLURM_CPUS_PER_TASK</a:t>
            </a:r>
          </a:p>
          <a:p>
            <a:r>
              <a:rPr lang="en-GB" sz="1100" dirty="0">
                <a:latin typeface="Monaco" pitchFamily="2" charset="77"/>
              </a:rPr>
              <a:t>export OMP_PLACES=cores</a:t>
            </a:r>
          </a:p>
          <a:p>
            <a:endParaRPr lang="en-GB" sz="1100" dirty="0">
              <a:latin typeface="Monaco" pitchFamily="2" charset="77"/>
            </a:endParaRPr>
          </a:p>
          <a:p>
            <a:r>
              <a:rPr lang="en-GB" sz="1100" dirty="0" err="1">
                <a:latin typeface="Monaco" pitchFamily="2" charset="77"/>
              </a:rPr>
              <a:t>srun</a:t>
            </a:r>
            <a:r>
              <a:rPr lang="en-GB" sz="1100" dirty="0">
                <a:latin typeface="Monaco" pitchFamily="2" charset="77"/>
              </a:rPr>
              <a:t> mdrun_cp2k -</a:t>
            </a:r>
            <a:r>
              <a:rPr lang="en-GB" sz="1100" dirty="0" err="1">
                <a:latin typeface="Monaco" pitchFamily="2" charset="77"/>
              </a:rPr>
              <a:t>npme</a:t>
            </a:r>
            <a:r>
              <a:rPr lang="en-GB" sz="1100" dirty="0">
                <a:latin typeface="Monaco" pitchFamily="2" charset="77"/>
              </a:rPr>
              <a:t> 0 -</a:t>
            </a:r>
            <a:r>
              <a:rPr lang="en-GB" sz="1100" dirty="0" err="1">
                <a:latin typeface="Monaco" pitchFamily="2" charset="77"/>
              </a:rPr>
              <a:t>ntomp</a:t>
            </a:r>
            <a:r>
              <a:rPr lang="en-GB" sz="1100" dirty="0">
                <a:latin typeface="Monaco" pitchFamily="2" charset="77"/>
              </a:rPr>
              <a:t> $OMP_NUM_THREADS -s </a:t>
            </a:r>
            <a:r>
              <a:rPr lang="en-GB" sz="1100" dirty="0" err="1">
                <a:latin typeface="Monaco" pitchFamily="2" charset="77"/>
              </a:rPr>
              <a:t>qmmm.tpr</a:t>
            </a:r>
            <a:endParaRPr lang="en-GB" sz="1100" dirty="0">
              <a:latin typeface="Monaco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6437A5-99C1-C994-8302-4C8CA9C49FCF}"/>
              </a:ext>
            </a:extLst>
          </p:cNvPr>
          <p:cNvSpPr/>
          <p:nvPr/>
        </p:nvSpPr>
        <p:spPr>
          <a:xfrm>
            <a:off x="7286420" y="2265235"/>
            <a:ext cx="3567163" cy="34490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source $GROMAX/</a:t>
            </a:r>
            <a:r>
              <a:rPr lang="en-GB" dirty="0" err="1"/>
              <a:t>load_gmx.sh</a:t>
            </a:r>
            <a:r>
              <a:rPr lang="en-GB" dirty="0"/>
              <a:t> -a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5C1D6F-6BF2-00B3-451D-22ED60133DDE}"/>
              </a:ext>
            </a:extLst>
          </p:cNvPr>
          <p:cNvCxnSpPr>
            <a:stCxn id="11" idx="2"/>
            <a:endCxn id="8" idx="0"/>
          </p:cNvCxnSpPr>
          <p:nvPr/>
        </p:nvCxnSpPr>
        <p:spPr>
          <a:xfrm flipH="1">
            <a:off x="9070001" y="2610140"/>
            <a:ext cx="1" cy="4126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6A0897F-2F08-4566-4B14-A8317301C7E0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>
            <a:off x="9070001" y="3367694"/>
            <a:ext cx="0" cy="4498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E92228E-440C-E48A-F43D-899845219659}"/>
              </a:ext>
            </a:extLst>
          </p:cNvPr>
          <p:cNvCxnSpPr>
            <a:cxnSpLocks/>
            <a:stCxn id="9" idx="2"/>
            <a:endCxn id="10" idx="0"/>
          </p:cNvCxnSpPr>
          <p:nvPr/>
        </p:nvCxnSpPr>
        <p:spPr>
          <a:xfrm>
            <a:off x="9070001" y="4162463"/>
            <a:ext cx="0" cy="44986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212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4F6E4-5F73-E3C3-76C1-0DB77AA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Useful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DCB81-D542-0914-8FAD-BF13CB63DE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8441" y="1309816"/>
            <a:ext cx="7796463" cy="497171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External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>
                <a:hlinkClick r:id="rId2"/>
              </a:rPr>
              <a:t>ASE</a:t>
            </a:r>
            <a:r>
              <a:rPr lang="en-GB" dirty="0"/>
              <a:t> (python, quantum chemistry)</a:t>
            </a:r>
          </a:p>
          <a:p>
            <a:r>
              <a:rPr lang="en-GB" dirty="0" err="1">
                <a:hlinkClick r:id="rId3"/>
              </a:rPr>
              <a:t>Gromacs</a:t>
            </a:r>
            <a:r>
              <a:rPr lang="en-GB" dirty="0">
                <a:hlinkClick r:id="rId3"/>
              </a:rPr>
              <a:t> docs</a:t>
            </a:r>
            <a:endParaRPr lang="en-GB" dirty="0"/>
          </a:p>
          <a:p>
            <a:r>
              <a:rPr lang="en-GB" dirty="0">
                <a:hlinkClick r:id="rId4"/>
              </a:rPr>
              <a:t>mdtutorials</a:t>
            </a:r>
            <a:r>
              <a:rPr lang="en-GB" dirty="0"/>
              <a:t> (</a:t>
            </a:r>
            <a:r>
              <a:rPr lang="en-GB" dirty="0" err="1"/>
              <a:t>gromacs</a:t>
            </a:r>
            <a:r>
              <a:rPr lang="en-GB" dirty="0"/>
              <a:t> tutorials)</a:t>
            </a:r>
          </a:p>
          <a:p>
            <a:r>
              <a:rPr lang="en-GB" dirty="0">
                <a:hlinkClick r:id="rId5"/>
              </a:rPr>
              <a:t>CHARMM-GUI</a:t>
            </a:r>
            <a:r>
              <a:rPr lang="en-GB" dirty="0"/>
              <a:t> (topology maker)</a:t>
            </a:r>
          </a:p>
          <a:p>
            <a:r>
              <a:rPr lang="en-GB" dirty="0">
                <a:hlinkClick r:id="rId6"/>
              </a:rPr>
              <a:t>VMD</a:t>
            </a:r>
            <a:r>
              <a:rPr lang="en-GB" dirty="0"/>
              <a:t> (visualisation &amp; analysis) </a:t>
            </a:r>
            <a:r>
              <a:rPr lang="en-GB" dirty="0">
                <a:hlinkClick r:id="rId7"/>
              </a:rPr>
              <a:t>video tutorial</a:t>
            </a:r>
            <a:endParaRPr lang="en-GB" dirty="0"/>
          </a:p>
          <a:p>
            <a:r>
              <a:rPr lang="en-GB" dirty="0">
                <a:hlinkClick r:id="rId8"/>
              </a:rPr>
              <a:t>Avogadro</a:t>
            </a:r>
            <a:r>
              <a:rPr lang="en-GB" dirty="0"/>
              <a:t> (DNA input generator)</a:t>
            </a:r>
          </a:p>
          <a:p>
            <a:r>
              <a:rPr lang="en-GB" dirty="0">
                <a:hlinkClick r:id="rId9"/>
              </a:rPr>
              <a:t>SAMSON</a:t>
            </a:r>
            <a:r>
              <a:rPr lang="en-GB" dirty="0"/>
              <a:t> (3D input manipulation)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4A96A-C361-DD81-A3D2-20DDEECC1D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269705" y="1309816"/>
            <a:ext cx="3753853" cy="497171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My stuff: 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>
                <a:hlinkClick r:id="rId10"/>
              </a:rPr>
              <a:t>Shell scripting tools</a:t>
            </a:r>
            <a:endParaRPr lang="en-GB" dirty="0"/>
          </a:p>
          <a:p>
            <a:r>
              <a:rPr lang="en-GB" dirty="0">
                <a:hlinkClick r:id="rId11"/>
              </a:rPr>
              <a:t>Basic python tools</a:t>
            </a:r>
            <a:endParaRPr lang="en-GB" dirty="0"/>
          </a:p>
          <a:p>
            <a:r>
              <a:rPr lang="en-GB" dirty="0" err="1">
                <a:hlinkClick r:id="rId12"/>
              </a:rPr>
              <a:t>AseMolPlot</a:t>
            </a:r>
            <a:r>
              <a:rPr lang="en-GB" dirty="0">
                <a:hlinkClick r:id="rId12"/>
              </a:rPr>
              <a:t> (AMP)</a:t>
            </a:r>
            <a:endParaRPr lang="en-GB" dirty="0"/>
          </a:p>
          <a:p>
            <a:r>
              <a:rPr lang="en-GB" dirty="0">
                <a:hlinkClick r:id="rId13"/>
              </a:rPr>
              <a:t>GROMAX</a:t>
            </a:r>
            <a:r>
              <a:rPr lang="en-GB" dirty="0"/>
              <a:t> (</a:t>
            </a:r>
            <a:r>
              <a:rPr lang="en-GB" dirty="0">
                <a:hlinkClick r:id="rId14"/>
              </a:rPr>
              <a:t>wiki</a:t>
            </a:r>
            <a:r>
              <a:rPr lang="en-GB" dirty="0"/>
              <a:t>)</a:t>
            </a:r>
          </a:p>
          <a:p>
            <a:r>
              <a:rPr lang="en-GB" dirty="0">
                <a:hlinkClick r:id="rId15"/>
              </a:rPr>
              <a:t>Lysozyme tutorial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44C2A1-EAB0-097F-0597-7BA0A2F51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993C5-C794-F8E5-6B7E-CDACD2891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3F8AD6-9BAE-DACB-E4AC-766042F71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032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C11FC-E5D3-F14A-8C08-1F9FD8B87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Fundamental Units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13BFEED-E93F-8B44-9B3F-4C82198E7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775295"/>
            <a:ext cx="10515600" cy="2506234"/>
          </a:xfrm>
        </p:spPr>
        <p:txBody>
          <a:bodyPr/>
          <a:lstStyle/>
          <a:p>
            <a:r>
              <a:rPr lang="en-US" dirty="0"/>
              <a:t>What are the fundamental units of biomolecular systems?</a:t>
            </a:r>
          </a:p>
          <a:p>
            <a:pPr lvl="1"/>
            <a:r>
              <a:rPr lang="en-US" dirty="0"/>
              <a:t>Electrons </a:t>
            </a:r>
            <a:r>
              <a:rPr lang="en-US" dirty="0">
                <a:sym typeface="Wingdings" pitchFamily="2" charset="2"/>
              </a:rPr>
              <a:t> QM</a:t>
            </a:r>
          </a:p>
          <a:p>
            <a:pPr lvl="1"/>
            <a:r>
              <a:rPr lang="en-US" dirty="0">
                <a:sym typeface="Wingdings" pitchFamily="2" charset="2"/>
              </a:rPr>
              <a:t>Atoms  MM</a:t>
            </a:r>
          </a:p>
          <a:p>
            <a:pPr lvl="1"/>
            <a:r>
              <a:rPr lang="en-US" dirty="0">
                <a:sym typeface="Wingdings" pitchFamily="2" charset="2"/>
              </a:rPr>
              <a:t>Molecules  Coarse Grained MM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4F57-844B-0E4C-85CA-2AAEAC41B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8B72F-8877-3E48-BAAD-D47E7FBD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DD0E8-8D7C-7142-A969-8F8CB7745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9B7850-3305-2444-9E45-35CBD1DC0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433" y="1567733"/>
            <a:ext cx="9613134" cy="186126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E73F278-90C5-CA46-A1BE-6AB79A6509F9}"/>
              </a:ext>
            </a:extLst>
          </p:cNvPr>
          <p:cNvSpPr/>
          <p:nvPr/>
        </p:nvSpPr>
        <p:spPr>
          <a:xfrm>
            <a:off x="3048000" y="342900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Jensen, F. (2017). </a:t>
            </a:r>
            <a:r>
              <a:rPr lang="en-GB" sz="1200" i="1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Introduction to computational chemistry</a:t>
            </a:r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. John </a:t>
            </a:r>
            <a:r>
              <a:rPr lang="en-GB" sz="1200" dirty="0" err="1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wiley</a:t>
            </a:r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 &amp; sons.</a:t>
            </a:r>
            <a:endParaRPr lang="en-US" sz="1200" dirty="0">
              <a:solidFill>
                <a:srgbClr val="C95F17"/>
              </a:solidFill>
              <a:latin typeface="Futura Medium" panose="020B0602020204020303" pitchFamily="34" charset="-79"/>
              <a:cs typeface="Futura Medium" panose="020B0602020204020303" pitchFamily="34" charset="-79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1148879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C11FC-E5D3-F14A-8C08-1F9FD8B87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Blocks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84F57-844B-0E4C-85CA-2AAEAC41B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8B72F-8877-3E48-BAAD-D47E7FBD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DD0E8-8D7C-7142-A969-8F8CB7745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476A88-8686-D94D-9550-8D7FD6708E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30" t="5412" r="34163" b="4455"/>
          <a:stretch/>
        </p:blipFill>
        <p:spPr>
          <a:xfrm>
            <a:off x="366940" y="821129"/>
            <a:ext cx="3513705" cy="561937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7715BDC-9901-7143-B873-E88123E25A4E}"/>
              </a:ext>
            </a:extLst>
          </p:cNvPr>
          <p:cNvSpPr/>
          <p:nvPr/>
        </p:nvSpPr>
        <p:spPr>
          <a:xfrm>
            <a:off x="1946910" y="1831994"/>
            <a:ext cx="21146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0823D"/>
                </a:solidFill>
                <a:latin typeface="Century Gothic" panose="020B0502020202020204" pitchFamily="34" charset="0"/>
              </a:rPr>
              <a:t>System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5E475B-038A-F542-9519-CB427E1F90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88" t="16898" r="34984" b="6271"/>
          <a:stretch/>
        </p:blipFill>
        <p:spPr>
          <a:xfrm>
            <a:off x="3856474" y="1360722"/>
            <a:ext cx="3078179" cy="479010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B8E930-CAFE-934C-8EF3-AD701FC49F4D}"/>
              </a:ext>
            </a:extLst>
          </p:cNvPr>
          <p:cNvSpPr/>
          <p:nvPr/>
        </p:nvSpPr>
        <p:spPr>
          <a:xfrm>
            <a:off x="5273926" y="5526225"/>
            <a:ext cx="18069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0823D"/>
                </a:solidFill>
                <a:latin typeface="Century Gothic" panose="020B0502020202020204" pitchFamily="34" charset="0"/>
              </a:rPr>
              <a:t>Chain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BB087A3-2EAE-0A49-88C2-3AA6D3810D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77" t="23168" r="24981" b="17624"/>
          <a:stretch/>
        </p:blipFill>
        <p:spPr>
          <a:xfrm>
            <a:off x="7227009" y="2230426"/>
            <a:ext cx="4652569" cy="305069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575DEA7-543D-F644-B8BF-129FBB185127}"/>
              </a:ext>
            </a:extLst>
          </p:cNvPr>
          <p:cNvSpPr/>
          <p:nvPr/>
        </p:nvSpPr>
        <p:spPr>
          <a:xfrm>
            <a:off x="8390154" y="2118837"/>
            <a:ext cx="23262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F0823D"/>
                </a:solidFill>
                <a:latin typeface="Century Gothic" panose="020B0502020202020204" pitchFamily="34" charset="0"/>
              </a:rPr>
              <a:t>Residue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888DEC-1AC1-FC4F-B0CC-AA66F58A6DA1}"/>
              </a:ext>
            </a:extLst>
          </p:cNvPr>
          <p:cNvSpPr/>
          <p:nvPr/>
        </p:nvSpPr>
        <p:spPr>
          <a:xfrm>
            <a:off x="7764623" y="5141752"/>
            <a:ext cx="14189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0823D"/>
                </a:solidFill>
                <a:latin typeface="Century Gothic" panose="020B0502020202020204" pitchFamily="34" charset="0"/>
              </a:rPr>
              <a:t>(Terminal)</a:t>
            </a:r>
          </a:p>
        </p:txBody>
      </p:sp>
    </p:spTree>
    <p:extLst>
      <p:ext uri="{BB962C8B-B14F-4D97-AF65-F5344CB8AC3E}">
        <p14:creationId xmlns:p14="http://schemas.microsoft.com/office/powerpoint/2010/main" val="4073450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4810C-1530-5247-852F-C1632B0F8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44E8707-4231-2B44-AA19-F5F1121030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419" y="1309816"/>
            <a:ext cx="10515600" cy="4971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CN2 : Nucleic acid aromatic carbon to amide</a:t>
            </a:r>
          </a:p>
          <a:p>
            <a:pPr marL="0" indent="0">
              <a:buNone/>
            </a:pPr>
            <a:r>
              <a:rPr lang="en-US" sz="1800" dirty="0"/>
              <a:t>CN4 : Nucleic acid purine C8 and ADE C2</a:t>
            </a:r>
          </a:p>
          <a:p>
            <a:pPr marL="0" indent="0">
              <a:buNone/>
            </a:pPr>
            <a:r>
              <a:rPr lang="en-US" sz="1800" dirty="0"/>
              <a:t>CN5 : Nucleic acid purine C4 and C5</a:t>
            </a:r>
          </a:p>
          <a:p>
            <a:pPr marL="0" indent="0">
              <a:buNone/>
            </a:pPr>
            <a:r>
              <a:rPr lang="en-US" sz="1800" dirty="0"/>
              <a:t>NN1 : Nucleic acid amide nitrogen</a:t>
            </a:r>
          </a:p>
          <a:p>
            <a:pPr marL="0" indent="0">
              <a:buNone/>
            </a:pPr>
            <a:r>
              <a:rPr lang="en-US" sz="1800" dirty="0"/>
              <a:t>NN2 : Nucleic acid protonated ring nitrogen</a:t>
            </a:r>
          </a:p>
          <a:p>
            <a:pPr marL="0" indent="0">
              <a:buNone/>
            </a:pPr>
            <a:r>
              <a:rPr lang="en-US" sz="1800" dirty="0"/>
              <a:t>NN3A : Nucleic acid unprotonated ring nitrogen</a:t>
            </a:r>
          </a:p>
          <a:p>
            <a:pPr marL="0" indent="0">
              <a:buNone/>
            </a:pPr>
            <a:r>
              <a:rPr lang="en-US" sz="1800" dirty="0"/>
              <a:t>NN4 : Nucleic acid purine N7</a:t>
            </a:r>
          </a:p>
          <a:p>
            <a:pPr marL="0" indent="0">
              <a:buNone/>
            </a:pPr>
            <a:r>
              <a:rPr lang="en-US" sz="1800" dirty="0"/>
              <a:t>HN1 : Nucleic acid amine proton</a:t>
            </a:r>
          </a:p>
          <a:p>
            <a:pPr marL="0" indent="0">
              <a:buNone/>
            </a:pPr>
            <a:r>
              <a:rPr lang="en-US" sz="1800" dirty="0"/>
              <a:t>HN2 : Nucleic acid ring nitrogen proton</a:t>
            </a:r>
          </a:p>
          <a:p>
            <a:pPr marL="0" indent="0">
              <a:buNone/>
            </a:pPr>
            <a:r>
              <a:rPr lang="en-US" sz="1800" dirty="0"/>
              <a:t>HN3 : Nucleic acid aromatic carbon proton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E7798-0797-694E-8364-46347720B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E5AD2-2493-AC42-98E9-DFB76A822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E85C2-BE05-7641-B2B8-49B9E972A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EA3FB0-BAFC-BD49-B0F5-928E2BD77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09816"/>
            <a:ext cx="5565468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53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4810C-1530-5247-852F-C1632B0F8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 Types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44E8707-4231-2B44-AA19-F5F112103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C-H bond</a:t>
            </a:r>
          </a:p>
          <a:p>
            <a:pPr lvl="1"/>
            <a:r>
              <a:rPr lang="en-US" dirty="0"/>
              <a:t>Lengths: 1.06-1.10 </a:t>
            </a:r>
            <a:r>
              <a:rPr lang="en-US" dirty="0" err="1"/>
              <a:t>Å</a:t>
            </a:r>
            <a:endParaRPr lang="en-US" dirty="0"/>
          </a:p>
          <a:p>
            <a:pPr lvl="1"/>
            <a:r>
              <a:rPr lang="en-US" dirty="0"/>
              <a:t>Vibrations: 2900-3300 cm</a:t>
            </a:r>
            <a:r>
              <a:rPr lang="en-US" baseline="30000" dirty="0"/>
              <a:t>-1</a:t>
            </a:r>
          </a:p>
          <a:p>
            <a:endParaRPr lang="en-US" dirty="0"/>
          </a:p>
          <a:p>
            <a:r>
              <a:rPr lang="en-US" dirty="0"/>
              <a:t>CHARMM36 Unique </a:t>
            </a:r>
            <a:r>
              <a:rPr lang="en-US" dirty="0" err="1"/>
              <a:t>Atomtypes</a:t>
            </a:r>
            <a:endParaRPr lang="en-US" dirty="0"/>
          </a:p>
          <a:p>
            <a:pPr lvl="1"/>
            <a:r>
              <a:rPr lang="en-US" dirty="0"/>
              <a:t>165 for Carbon</a:t>
            </a:r>
          </a:p>
          <a:p>
            <a:pPr lvl="1"/>
            <a:r>
              <a:rPr lang="en-US" dirty="0"/>
              <a:t>81 for Hydrogen</a:t>
            </a:r>
          </a:p>
          <a:p>
            <a:pPr lvl="1"/>
            <a:r>
              <a:rPr lang="en-US" dirty="0"/>
              <a:t>62 for Hydrogen</a:t>
            </a:r>
          </a:p>
          <a:p>
            <a:pPr lvl="1"/>
            <a:r>
              <a:rPr lang="en-US" dirty="0"/>
              <a:t>65 for Oxygen</a:t>
            </a:r>
          </a:p>
          <a:p>
            <a:pPr lvl="1"/>
            <a:r>
              <a:rPr lang="en-US" dirty="0"/>
              <a:t>447 in total…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E7798-0797-694E-8364-46347720B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E5AD2-2493-AC42-98E9-DFB76A822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E85C2-BE05-7641-B2B8-49B9E972A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EA3FB0-BAFC-BD49-B0F5-928E2BD77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09816"/>
            <a:ext cx="5565468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68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99666-014D-BC4B-9290-BCF3EA677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Describing Interactions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E2346AA-ECAB-BA49-BAB9-A00C532F9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0474" y="2545273"/>
            <a:ext cx="6193325" cy="3736256"/>
          </a:xfrm>
        </p:spPr>
        <p:txBody>
          <a:bodyPr/>
          <a:lstStyle/>
          <a:p>
            <a:r>
              <a:rPr lang="en-US" dirty="0"/>
              <a:t>Bonded Interactions</a:t>
            </a:r>
          </a:p>
          <a:p>
            <a:pPr lvl="1"/>
            <a:r>
              <a:rPr lang="en-US" dirty="0"/>
              <a:t>Stretch (2-body)</a:t>
            </a:r>
          </a:p>
          <a:p>
            <a:pPr lvl="1"/>
            <a:r>
              <a:rPr lang="en-US" dirty="0"/>
              <a:t>Bend (3-body)</a:t>
            </a:r>
          </a:p>
          <a:p>
            <a:pPr lvl="1"/>
            <a:r>
              <a:rPr lang="en-US" dirty="0"/>
              <a:t>Torsional (4-body)</a:t>
            </a:r>
          </a:p>
          <a:p>
            <a:pPr lvl="1"/>
            <a:endParaRPr lang="en-US" dirty="0"/>
          </a:p>
          <a:p>
            <a:r>
              <a:rPr lang="en-US" dirty="0"/>
              <a:t>Non-Bonded</a:t>
            </a:r>
          </a:p>
          <a:p>
            <a:pPr lvl="1"/>
            <a:r>
              <a:rPr lang="en-US" dirty="0"/>
              <a:t>van der Waals (2-body)</a:t>
            </a:r>
          </a:p>
          <a:p>
            <a:pPr lvl="1"/>
            <a:r>
              <a:rPr lang="en-US" dirty="0"/>
              <a:t>Lennard-Jones (2-body)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6FED3-3504-414C-A114-96C42F529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DC541-4EC2-0347-92B2-FA0D38812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43E0C-441B-9D4F-B411-2791FFF6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6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1D5479-9C5D-0E4A-85EA-CA61FD5D3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" y="2545273"/>
            <a:ext cx="4704300" cy="251577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F8DD47D-F79A-294E-8FC8-200CA89DB578}"/>
              </a:ext>
            </a:extLst>
          </p:cNvPr>
          <p:cNvSpPr/>
          <p:nvPr/>
        </p:nvSpPr>
        <p:spPr>
          <a:xfrm>
            <a:off x="509845" y="5016203"/>
            <a:ext cx="43094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Jensen, F. (2017). </a:t>
            </a:r>
            <a:r>
              <a:rPr lang="en-GB" sz="1200" i="1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Introduction to computational chemistry</a:t>
            </a:r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. </a:t>
            </a:r>
          </a:p>
          <a:p>
            <a:pPr algn="ctr"/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John </a:t>
            </a:r>
            <a:r>
              <a:rPr lang="en-GB" sz="1200" dirty="0" err="1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wiley</a:t>
            </a:r>
            <a:r>
              <a:rPr lang="en-GB" sz="1200" dirty="0">
                <a:solidFill>
                  <a:srgbClr val="C95F17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 &amp; sons.</a:t>
            </a:r>
            <a:endParaRPr lang="en-US" sz="1200" dirty="0">
              <a:solidFill>
                <a:srgbClr val="C95F17"/>
              </a:solidFill>
              <a:latin typeface="Futura Medium" panose="020B0602020204020303" pitchFamily="34" charset="-79"/>
              <a:cs typeface="Futura Medium" panose="020B0602020204020303" pitchFamily="34" charset="-79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CDD354D-3058-564B-B47E-72438883D604}"/>
                  </a:ext>
                </a:extLst>
              </p:cNvPr>
              <p:cNvSpPr txBox="1"/>
              <p:nvPr/>
            </p:nvSpPr>
            <p:spPr>
              <a:xfrm>
                <a:off x="2254788" y="1591949"/>
                <a:ext cx="7682424" cy="4610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𝐹𝐹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𝑠𝑡𝑟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𝑏𝑒𝑛𝑑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𝑡𝑜𝑟𝑠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𝐿𝐽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𝐶𝑜𝑢𝑙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𝑐𝑟𝑜𝑠𝑠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CDD354D-3058-564B-B47E-72438883D6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4788" y="1591949"/>
                <a:ext cx="7682424" cy="461088"/>
              </a:xfrm>
              <a:prstGeom prst="rect">
                <a:avLst/>
              </a:prstGeom>
              <a:blipFill>
                <a:blip r:embed="rId4"/>
                <a:stretch>
                  <a:fillRect l="-660" b="-24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6607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D99666-014D-BC4B-9290-BCF3EA677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Topologies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E2346AA-ECAB-BA49-BAB9-A00C532F9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9817"/>
            <a:ext cx="10515600" cy="2119184"/>
          </a:xfrm>
        </p:spPr>
        <p:txBody>
          <a:bodyPr/>
          <a:lstStyle/>
          <a:p>
            <a:r>
              <a:rPr lang="en-US" dirty="0"/>
              <a:t>What is a topology?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Set of text files that defines how atoms in a system interact. Each atom in the system will be assigned bonds and interaction parameters according to their atom-type and their residue.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6FED3-3504-414C-A114-96C42F529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November 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3DC541-4EC2-0347-92B2-FA0D38812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Max Winokan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43E0C-441B-9D4F-B411-2791FFF6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7</a:t>
            </a:fld>
            <a:endParaRPr lang="en-GB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ED970B-4AA6-F2A2-359C-59CE25E1C537}"/>
              </a:ext>
            </a:extLst>
          </p:cNvPr>
          <p:cNvGrpSpPr/>
          <p:nvPr/>
        </p:nvGrpSpPr>
        <p:grpSpPr>
          <a:xfrm>
            <a:off x="820149" y="3970959"/>
            <a:ext cx="10551697" cy="1391821"/>
            <a:chOff x="296279" y="3836778"/>
            <a:chExt cx="10551697" cy="1391821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A1ED9F22-D716-2D75-AE2E-A8A758122C3C}"/>
                </a:ext>
              </a:extLst>
            </p:cNvPr>
            <p:cNvGrpSpPr/>
            <p:nvPr/>
          </p:nvGrpSpPr>
          <p:grpSpPr>
            <a:xfrm>
              <a:off x="5747084" y="4068613"/>
              <a:ext cx="2261937" cy="1026695"/>
              <a:chOff x="2450431" y="4174790"/>
              <a:chExt cx="2261937" cy="1026695"/>
            </a:xfrm>
          </p:grpSpPr>
          <p:sp>
            <p:nvSpPr>
              <p:cNvPr id="3" name="Can 2">
                <a:extLst>
                  <a:ext uri="{FF2B5EF4-FFF2-40B4-BE49-F238E27FC236}">
                    <a16:creationId xmlns:a16="http://schemas.microsoft.com/office/drawing/2014/main" id="{3DE66BBD-02AA-EF7F-0D31-173B4036A70B}"/>
                  </a:ext>
                </a:extLst>
              </p:cNvPr>
              <p:cNvSpPr/>
              <p:nvPr/>
            </p:nvSpPr>
            <p:spPr>
              <a:xfrm>
                <a:off x="2450431" y="4174790"/>
                <a:ext cx="2261937" cy="1026695"/>
              </a:xfrm>
              <a:prstGeom prst="can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65BE611-943E-2178-66AE-3A82CCE8CE41}"/>
                  </a:ext>
                </a:extLst>
              </p:cNvPr>
              <p:cNvSpPr txBox="1"/>
              <p:nvPr/>
            </p:nvSpPr>
            <p:spPr>
              <a:xfrm>
                <a:off x="2745706" y="4595732"/>
                <a:ext cx="167138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Force Field(s)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21841C9-FEC3-9117-B517-7E8EDEB2464A}"/>
                </a:ext>
              </a:extLst>
            </p:cNvPr>
            <p:cNvGrpSpPr/>
            <p:nvPr/>
          </p:nvGrpSpPr>
          <p:grpSpPr>
            <a:xfrm>
              <a:off x="3876674" y="3836778"/>
              <a:ext cx="1114927" cy="1391821"/>
              <a:chOff x="5815261" y="3992225"/>
              <a:chExt cx="1114927" cy="1391821"/>
            </a:xfrm>
          </p:grpSpPr>
          <p:sp>
            <p:nvSpPr>
              <p:cNvPr id="12" name="Snip and Round Single Corner of Rectangle 11">
                <a:extLst>
                  <a:ext uri="{FF2B5EF4-FFF2-40B4-BE49-F238E27FC236}">
                    <a16:creationId xmlns:a16="http://schemas.microsoft.com/office/drawing/2014/main" id="{7A919686-C0A4-21BE-E2A9-A2D35FDC3DB0}"/>
                  </a:ext>
                </a:extLst>
              </p:cNvPr>
              <p:cNvSpPr/>
              <p:nvPr/>
            </p:nvSpPr>
            <p:spPr>
              <a:xfrm>
                <a:off x="5815261" y="3992225"/>
                <a:ext cx="1114927" cy="1391821"/>
              </a:xfrm>
              <a:prstGeom prst="snipRoundRect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3C4CEE4-D4CA-FF90-0689-ACFA55EF1833}"/>
                  </a:ext>
                </a:extLst>
              </p:cNvPr>
              <p:cNvSpPr txBox="1"/>
              <p:nvPr/>
            </p:nvSpPr>
            <p:spPr>
              <a:xfrm>
                <a:off x="6034337" y="4503470"/>
                <a:ext cx="67677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PDB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29E29A1-5721-4343-3B2B-9A73C9E36125}"/>
                </a:ext>
              </a:extLst>
            </p:cNvPr>
            <p:cNvGrpSpPr/>
            <p:nvPr/>
          </p:nvGrpSpPr>
          <p:grpSpPr>
            <a:xfrm>
              <a:off x="9390150" y="4172703"/>
              <a:ext cx="1457826" cy="719970"/>
              <a:chOff x="8834187" y="4233228"/>
              <a:chExt cx="1457826" cy="719970"/>
            </a:xfrm>
          </p:grpSpPr>
          <p:sp>
            <p:nvSpPr>
              <p:cNvPr id="16" name="Can 15">
                <a:extLst>
                  <a:ext uri="{FF2B5EF4-FFF2-40B4-BE49-F238E27FC236}">
                    <a16:creationId xmlns:a16="http://schemas.microsoft.com/office/drawing/2014/main" id="{66586D7D-6188-E068-E53E-EC99EAF410DD}"/>
                  </a:ext>
                </a:extLst>
              </p:cNvPr>
              <p:cNvSpPr/>
              <p:nvPr/>
            </p:nvSpPr>
            <p:spPr>
              <a:xfrm>
                <a:off x="8947484" y="4233228"/>
                <a:ext cx="1231232" cy="719970"/>
              </a:xfrm>
              <a:prstGeom prst="can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6E17EDC-FA91-F376-7663-89BDA3DFC289}"/>
                  </a:ext>
                </a:extLst>
              </p:cNvPr>
              <p:cNvSpPr txBox="1"/>
              <p:nvPr/>
            </p:nvSpPr>
            <p:spPr>
              <a:xfrm>
                <a:off x="8834187" y="4457818"/>
                <a:ext cx="1457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Topology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1011EF9-3586-B66C-6D0A-C69045789075}"/>
                </a:ext>
              </a:extLst>
            </p:cNvPr>
            <p:cNvSpPr txBox="1"/>
            <p:nvPr/>
          </p:nvSpPr>
          <p:spPr>
            <a:xfrm>
              <a:off x="296279" y="4024858"/>
              <a:ext cx="42997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0" b="1" dirty="0"/>
                <a:t>pdb2gmx (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7BA2AAB-23A7-C8DB-5993-8FCB1C3E1DEC}"/>
                </a:ext>
              </a:extLst>
            </p:cNvPr>
            <p:cNvSpPr txBox="1"/>
            <p:nvPr/>
          </p:nvSpPr>
          <p:spPr>
            <a:xfrm>
              <a:off x="5062039" y="4014966"/>
              <a:ext cx="57174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0" b="1" dirty="0"/>
                <a:t>+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0222560-4E25-4613-1C62-0EADD2EE23F5}"/>
                </a:ext>
              </a:extLst>
            </p:cNvPr>
            <p:cNvSpPr txBox="1"/>
            <p:nvPr/>
          </p:nvSpPr>
          <p:spPr>
            <a:xfrm>
              <a:off x="8142122" y="4014966"/>
              <a:ext cx="111492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0" b="1" dirty="0"/>
                <a:t>) =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1418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B1B1E-D97B-1E49-8785-4B45A998C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Index files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69AA7D-CA30-8647-BA9B-BE7E79656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2842" y="1347226"/>
            <a:ext cx="7222958" cy="497171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[ </a:t>
            </a:r>
            <a:r>
              <a:rPr lang="en-GB" sz="1000" dirty="0" err="1">
                <a:latin typeface="Monaco" pitchFamily="2" charset="77"/>
              </a:rPr>
              <a:t>dna_end</a:t>
            </a:r>
            <a:r>
              <a:rPr lang="en-GB" sz="1000" dirty="0">
                <a:latin typeface="Monaco" pitchFamily="2" charset="77"/>
              </a:rPr>
              <a:t> ]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11206 11207 11208 11209 11210 11211 11212 11213 11214 11215 11216 11217 11218 11219 11220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11221 11222 11223 11224 11225 11226 11227 11228 11229 11230 11231 11232 11233 11234 11235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11236 11237 11238 11239 11240 11241 11242 11243 11244 11245 11246 11247 11248 11249 11250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11251 11252 11253 11254 11255 11256 11257 11258 11259 11260 11261 11262 11263 11264 11265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11266 11267 11268 11269 11270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[ QM ]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10929 10930 10931 10932 10933 10934 10935 10936 10937 10938 10939 10940 10941 10942 10943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11661 11662 11663 11664 11665 11666 11667 11668 11669 11670 11671 11672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[ </a:t>
            </a:r>
            <a:r>
              <a:rPr lang="en-GB" sz="1000" dirty="0" err="1">
                <a:latin typeface="Monaco" pitchFamily="2" charset="77"/>
              </a:rPr>
              <a:t>QM_neighbour</a:t>
            </a:r>
            <a:r>
              <a:rPr lang="en-GB" sz="1000" dirty="0">
                <a:latin typeface="Monaco" pitchFamily="2" charset="77"/>
              </a:rPr>
              <a:t> ]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10899 10900 10901 10902 10903 10904 10905 10906 10907 10908 10909 10910 11691 11692 11693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11694 11695 11696 11697 11698 11699 11700 11701 11702 11703 11704 11705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10F1C-D63F-9F4F-A1C4-A333FE14D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D8B6-72AF-7241-B018-E01ECF607079}" type="datetime1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ED948-EE90-8A44-90A4-4287607B9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LaTeX for Long Documents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E5DCB-EC81-254A-BFC2-6BCA08E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8</a:t>
            </a:fld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3D92F52-3EEE-EDB7-BA67-C69E8CB4BE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09816"/>
            <a:ext cx="3934326" cy="4971713"/>
          </a:xfrm>
        </p:spPr>
        <p:txBody>
          <a:bodyPr>
            <a:normAutofit/>
          </a:bodyPr>
          <a:lstStyle/>
          <a:p>
            <a:r>
              <a:rPr lang="en-GB" dirty="0"/>
              <a:t>Generate an index file interactively with </a:t>
            </a:r>
            <a:r>
              <a:rPr lang="en-GB" dirty="0" err="1"/>
              <a:t>make_ndx</a:t>
            </a:r>
            <a:endParaRPr lang="en-GB" dirty="0"/>
          </a:p>
          <a:p>
            <a:endParaRPr lang="en-GB" dirty="0"/>
          </a:p>
          <a:p>
            <a:r>
              <a:rPr lang="en-GB" dirty="0"/>
              <a:t>Index (.</a:t>
            </a:r>
            <a:r>
              <a:rPr lang="en-GB" dirty="0" err="1"/>
              <a:t>ndx</a:t>
            </a:r>
            <a:r>
              <a:rPr lang="en-GB" dirty="0"/>
              <a:t>) files partition the system into groups</a:t>
            </a:r>
          </a:p>
          <a:p>
            <a:endParaRPr lang="en-GB" dirty="0"/>
          </a:p>
          <a:p>
            <a:r>
              <a:rPr lang="en-GB" dirty="0"/>
              <a:t>These are very important for SMD, QM/MM, analysis, and trajectory output</a:t>
            </a:r>
          </a:p>
        </p:txBody>
      </p:sp>
    </p:spTree>
    <p:extLst>
      <p:ext uri="{BB962C8B-B14F-4D97-AF65-F5344CB8AC3E}">
        <p14:creationId xmlns:p14="http://schemas.microsoft.com/office/powerpoint/2010/main" val="1498952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B1B1E-D97B-1E49-8785-4B45A998C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Control Files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E69AA7D-CA30-8647-BA9B-BE7E79656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0842" y="1309816"/>
            <a:ext cx="7222958" cy="497171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; </a:t>
            </a:r>
            <a:r>
              <a:rPr lang="en-GB" sz="1000" dirty="0" err="1">
                <a:latin typeface="Monaco" pitchFamily="2" charset="77"/>
              </a:rPr>
              <a:t>minim.mdp</a:t>
            </a:r>
            <a:r>
              <a:rPr lang="en-GB" sz="1000" dirty="0">
                <a:latin typeface="Monaco" pitchFamily="2" charset="77"/>
              </a:rPr>
              <a:t> - used as input into </a:t>
            </a:r>
            <a:r>
              <a:rPr lang="en-GB" sz="1000" dirty="0" err="1">
                <a:latin typeface="Monaco" pitchFamily="2" charset="77"/>
              </a:rPr>
              <a:t>grompp</a:t>
            </a:r>
            <a:r>
              <a:rPr lang="en-GB" sz="1000" dirty="0">
                <a:latin typeface="Monaco" pitchFamily="2" charset="77"/>
              </a:rPr>
              <a:t> to generate </a:t>
            </a:r>
            <a:r>
              <a:rPr lang="en-GB" sz="1000" dirty="0" err="1">
                <a:latin typeface="Monaco" pitchFamily="2" charset="77"/>
              </a:rPr>
              <a:t>em.tpr</a:t>
            </a:r>
            <a:endParaRPr lang="en-GB" sz="1000" dirty="0">
              <a:latin typeface="Monaco" pitchFamily="2" charset="77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; Parameters describing what to do, when to stop and what to save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integrator  = steep         ; Algorithm (steep = steepest descent minimization)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emtol</a:t>
            </a:r>
            <a:r>
              <a:rPr lang="en-GB" sz="1000" dirty="0">
                <a:latin typeface="Monaco" pitchFamily="2" charset="77"/>
              </a:rPr>
              <a:t>       = 12.0         ; Stop minimization when the maximum force &lt; 12.0 kJ/mol/nm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emstep</a:t>
            </a:r>
            <a:r>
              <a:rPr lang="en-GB" sz="1000" dirty="0">
                <a:latin typeface="Monaco" pitchFamily="2" charset="77"/>
              </a:rPr>
              <a:t>      = 0.01          ; Minimization step size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nsteps</a:t>
            </a:r>
            <a:r>
              <a:rPr lang="en-GB" sz="1000" dirty="0">
                <a:latin typeface="Monaco" pitchFamily="2" charset="77"/>
              </a:rPr>
              <a:t>      = 50000         ; Maximum number of (minimization) steps to perform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nstxout</a:t>
            </a:r>
            <a:r>
              <a:rPr lang="en-GB" sz="1000" dirty="0">
                <a:latin typeface="Monaco" pitchFamily="2" charset="77"/>
              </a:rPr>
              <a:t>                 = 100        ; save coordinates every 100 steps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nstvout</a:t>
            </a:r>
            <a:r>
              <a:rPr lang="en-GB" sz="1000" dirty="0">
                <a:latin typeface="Monaco" pitchFamily="2" charset="77"/>
              </a:rPr>
              <a:t>                 = 100        ; save velocities every 100 steps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nstenergy</a:t>
            </a:r>
            <a:r>
              <a:rPr lang="en-GB" sz="1000" dirty="0">
                <a:latin typeface="Monaco" pitchFamily="2" charset="77"/>
              </a:rPr>
              <a:t>               = 100        ; save energies every 100 steps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nstlog</a:t>
            </a:r>
            <a:r>
              <a:rPr lang="en-GB" sz="1000" dirty="0">
                <a:latin typeface="Monaco" pitchFamily="2" charset="77"/>
              </a:rPr>
              <a:t>                  = 100        ; update log file every 100 steps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GB" sz="1000" dirty="0">
              <a:latin typeface="Monaco" pitchFamily="2" charset="77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>
                <a:latin typeface="Monaco" pitchFamily="2" charset="77"/>
              </a:rPr>
              <a:t>; Parameters describing how to find the </a:t>
            </a:r>
            <a:r>
              <a:rPr lang="en-GB" sz="1000" dirty="0" err="1">
                <a:latin typeface="Monaco" pitchFamily="2" charset="77"/>
              </a:rPr>
              <a:t>neighbors</a:t>
            </a:r>
            <a:r>
              <a:rPr lang="en-GB" sz="1000" dirty="0">
                <a:latin typeface="Monaco" pitchFamily="2" charset="77"/>
              </a:rPr>
              <a:t> of each atom and interactions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nstlist</a:t>
            </a:r>
            <a:r>
              <a:rPr lang="en-GB" sz="1000" dirty="0">
                <a:latin typeface="Monaco" pitchFamily="2" charset="77"/>
              </a:rPr>
              <a:t>         = 1         ; Frequency to update the </a:t>
            </a:r>
            <a:r>
              <a:rPr lang="en-GB" sz="1000" dirty="0" err="1">
                <a:latin typeface="Monaco" pitchFamily="2" charset="77"/>
              </a:rPr>
              <a:t>neighbor</a:t>
            </a:r>
            <a:r>
              <a:rPr lang="en-GB" sz="1000" dirty="0">
                <a:latin typeface="Monaco" pitchFamily="2" charset="77"/>
              </a:rPr>
              <a:t> list and long range forces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cutoff</a:t>
            </a:r>
            <a:r>
              <a:rPr lang="en-GB" sz="1000" dirty="0">
                <a:latin typeface="Monaco" pitchFamily="2" charset="77"/>
              </a:rPr>
              <a:t>-scheme   = </a:t>
            </a:r>
            <a:r>
              <a:rPr lang="en-GB" sz="1000" dirty="0" err="1">
                <a:latin typeface="Monaco" pitchFamily="2" charset="77"/>
              </a:rPr>
              <a:t>Verlet</a:t>
            </a:r>
            <a:r>
              <a:rPr lang="en-GB" sz="1000" dirty="0">
                <a:latin typeface="Monaco" pitchFamily="2" charset="77"/>
              </a:rPr>
              <a:t>    ; Buffered </a:t>
            </a:r>
            <a:r>
              <a:rPr lang="en-GB" sz="1000" dirty="0" err="1">
                <a:latin typeface="Monaco" pitchFamily="2" charset="77"/>
              </a:rPr>
              <a:t>neighbor</a:t>
            </a:r>
            <a:r>
              <a:rPr lang="en-GB" sz="1000" dirty="0">
                <a:latin typeface="Monaco" pitchFamily="2" charset="77"/>
              </a:rPr>
              <a:t> searching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ns_type</a:t>
            </a:r>
            <a:r>
              <a:rPr lang="en-GB" sz="1000" dirty="0">
                <a:latin typeface="Monaco" pitchFamily="2" charset="77"/>
              </a:rPr>
              <a:t>         = grid      ; Method to determine </a:t>
            </a:r>
            <a:r>
              <a:rPr lang="en-GB" sz="1000" dirty="0" err="1">
                <a:latin typeface="Monaco" pitchFamily="2" charset="77"/>
              </a:rPr>
              <a:t>neighbor</a:t>
            </a:r>
            <a:r>
              <a:rPr lang="en-GB" sz="1000" dirty="0">
                <a:latin typeface="Monaco" pitchFamily="2" charset="77"/>
              </a:rPr>
              <a:t> list (simple, grid)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coulombtype</a:t>
            </a:r>
            <a:r>
              <a:rPr lang="en-GB" sz="1000" dirty="0">
                <a:latin typeface="Monaco" pitchFamily="2" charset="77"/>
              </a:rPr>
              <a:t>     = PME       ; Treatment of long range electrostatic interactions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rcoulomb</a:t>
            </a:r>
            <a:r>
              <a:rPr lang="en-GB" sz="1000" dirty="0">
                <a:latin typeface="Monaco" pitchFamily="2" charset="77"/>
              </a:rPr>
              <a:t>        = 1.0       ; Short-range electrostatic cut-off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rvdw</a:t>
            </a:r>
            <a:r>
              <a:rPr lang="en-GB" sz="1000" dirty="0">
                <a:latin typeface="Monaco" pitchFamily="2" charset="77"/>
              </a:rPr>
              <a:t>            = 1.0       ; Short-range Van der Waals cut-off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GB" sz="1000" dirty="0" err="1">
                <a:latin typeface="Monaco" pitchFamily="2" charset="77"/>
              </a:rPr>
              <a:t>pbc</a:t>
            </a:r>
            <a:r>
              <a:rPr lang="en-GB" sz="1000" dirty="0">
                <a:latin typeface="Monaco" pitchFamily="2" charset="77"/>
              </a:rPr>
              <a:t>             = </a:t>
            </a:r>
            <a:r>
              <a:rPr lang="en-GB" sz="1000" dirty="0" err="1">
                <a:latin typeface="Monaco" pitchFamily="2" charset="77"/>
              </a:rPr>
              <a:t>xyz</a:t>
            </a:r>
            <a:r>
              <a:rPr lang="en-GB" sz="1000" dirty="0">
                <a:latin typeface="Monaco" pitchFamily="2" charset="77"/>
              </a:rPr>
              <a:t>       ; Periodic Boundary Conditions in all 3 dimensions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10F1C-D63F-9F4F-A1C4-A333FE14D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D8B6-72AF-7241-B018-E01ECF607079}" type="datetime1">
              <a:rPr lang="en-GB" smtClean="0"/>
              <a:t>14/11/2022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ED948-EE90-8A44-90A4-4287607B9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LaTeX for Long Documents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BE5DCB-EC81-254A-BFC2-6BCA08E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3CB6B-A296-8E42-9E04-B5A5A7669CCB}" type="slidenum">
              <a:rPr lang="en-GB" smtClean="0"/>
              <a:t>9</a:t>
            </a:fld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3D92F52-3EEE-EDB7-BA67-C69E8CB4BE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09816"/>
            <a:ext cx="3200400" cy="4971713"/>
          </a:xfrm>
        </p:spPr>
        <p:txBody>
          <a:bodyPr/>
          <a:lstStyle/>
          <a:p>
            <a:r>
              <a:rPr lang="en-GB" dirty="0"/>
              <a:t>Molecular Dynamics Parameter (MDP) files are used to control </a:t>
            </a:r>
            <a:r>
              <a:rPr lang="en-GB" dirty="0" err="1"/>
              <a:t>Gromacs</a:t>
            </a:r>
            <a:r>
              <a:rPr lang="en-GB" dirty="0"/>
              <a:t> simulations</a:t>
            </a:r>
          </a:p>
          <a:p>
            <a:endParaRPr lang="en-GB" dirty="0"/>
          </a:p>
          <a:p>
            <a:r>
              <a:rPr lang="en-GB" dirty="0">
                <a:hlinkClick r:id="rId2"/>
              </a:rPr>
              <a:t>Documentation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4784290"/>
      </p:ext>
    </p:extLst>
  </p:cSld>
  <p:clrMapOvr>
    <a:masterClrMapping/>
  </p:clrMapOvr>
</p:sld>
</file>

<file path=ppt/theme/theme1.xml><?xml version="1.0" encoding="utf-8"?>
<a:theme xmlns:a="http://schemas.openxmlformats.org/drawingml/2006/main" name="QB_L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B_Template" id="{16C8302D-F1AA-2240-AC11-0E0B309C86CA}" vid="{3826D527-1461-2F40-9934-84F57899DAAC}"/>
    </a:ext>
  </a:extLst>
</a:theme>
</file>

<file path=ppt/theme/theme2.xml><?xml version="1.0" encoding="utf-8"?>
<a:theme xmlns:a="http://schemas.openxmlformats.org/drawingml/2006/main" name="QB_Dar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B_Template" id="{16C8302D-F1AA-2240-AC11-0E0B309C86CA}" vid="{4776FB59-EB14-0C42-9F68-3F90EB03F23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6b902693-1074-40aa-9e21-d89446a2ebb5}" enabled="0" method="" siteId="{6b902693-1074-40aa-9e21-d89446a2eb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QB_Light</Template>
  <TotalTime>1971</TotalTime>
  <Words>1079</Words>
  <Application>Microsoft Macintosh PowerPoint</Application>
  <PresentationFormat>Widescreen</PresentationFormat>
  <Paragraphs>212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 Unicode MS</vt:lpstr>
      <vt:lpstr>Arial</vt:lpstr>
      <vt:lpstr>Calibri</vt:lpstr>
      <vt:lpstr>Cambria Math</vt:lpstr>
      <vt:lpstr>Century Gothic</vt:lpstr>
      <vt:lpstr>Courier</vt:lpstr>
      <vt:lpstr>Futura Medium</vt:lpstr>
      <vt:lpstr>Monaco</vt:lpstr>
      <vt:lpstr>System Font</vt:lpstr>
      <vt:lpstr>QB_Light</vt:lpstr>
      <vt:lpstr>QB_Dark</vt:lpstr>
      <vt:lpstr>Gromacs Simulations</vt:lpstr>
      <vt:lpstr>Fundamental Units</vt:lpstr>
      <vt:lpstr>Building Blocks</vt:lpstr>
      <vt:lpstr>Atom Types</vt:lpstr>
      <vt:lpstr>Atom Types</vt:lpstr>
      <vt:lpstr>Describing Interactions</vt:lpstr>
      <vt:lpstr>Topologies</vt:lpstr>
      <vt:lpstr>Index files</vt:lpstr>
      <vt:lpstr>Control Files</vt:lpstr>
      <vt:lpstr>MD Simulation Pipeline</vt:lpstr>
      <vt:lpstr>DNA Example</vt:lpstr>
      <vt:lpstr>Lysozyme Example</vt:lpstr>
      <vt:lpstr>Steering / Pulling</vt:lpstr>
      <vt:lpstr>Umbrella Sampling</vt:lpstr>
      <vt:lpstr>QM/MM</vt:lpstr>
      <vt:lpstr>Useful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AmberTools on EUREKA</dc:title>
  <dc:creator>Winokan, Max S (PG/R - Sch of Biosci &amp; Med)</dc:creator>
  <cp:lastModifiedBy>Winokan, Max S (PG/R - Maths &amp; Physics)</cp:lastModifiedBy>
  <cp:revision>2</cp:revision>
  <cp:lastPrinted>2022-11-14T09:45:31Z</cp:lastPrinted>
  <dcterms:created xsi:type="dcterms:W3CDTF">2020-11-28T11:11:24Z</dcterms:created>
  <dcterms:modified xsi:type="dcterms:W3CDTF">2022-11-14T13:31:34Z</dcterms:modified>
</cp:coreProperties>
</file>